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966" r:id="rId5"/>
    <p:sldId id="967" r:id="rId6"/>
    <p:sldId id="970" r:id="rId7"/>
    <p:sldId id="971" r:id="rId8"/>
    <p:sldId id="972" r:id="rId9"/>
    <p:sldId id="968" r:id="rId10"/>
    <p:sldId id="974" r:id="rId11"/>
    <p:sldId id="975" r:id="rId12"/>
    <p:sldId id="976" r:id="rId13"/>
    <p:sldId id="969" r:id="rId14"/>
    <p:sldId id="977" r:id="rId15"/>
    <p:sldId id="979" r:id="rId16"/>
    <p:sldId id="980" r:id="rId17"/>
    <p:sldId id="981" r:id="rId18"/>
    <p:sldId id="982" r:id="rId19"/>
    <p:sldId id="978" r:id="rId20"/>
    <p:sldId id="983" r:id="rId21"/>
    <p:sldId id="9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473C138-7687-4472-A9D5-4E577AE9D967}">
          <p14:sldIdLst>
            <p14:sldId id="966"/>
            <p14:sldId id="967"/>
            <p14:sldId id="970"/>
            <p14:sldId id="971"/>
            <p14:sldId id="972"/>
            <p14:sldId id="968"/>
            <p14:sldId id="974"/>
            <p14:sldId id="975"/>
            <p14:sldId id="976"/>
            <p14:sldId id="969"/>
            <p14:sldId id="977"/>
            <p14:sldId id="979"/>
            <p14:sldId id="980"/>
            <p14:sldId id="981"/>
            <p14:sldId id="982"/>
            <p14:sldId id="978"/>
            <p14:sldId id="983"/>
            <p14:sldId id="9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FDE53C"/>
          </p15:clr>
        </p15:guide>
        <p15:guide id="2" pos="6600" userDrawn="1">
          <p15:clr>
            <a:srgbClr val="A4A3A4"/>
          </p15:clr>
        </p15:guide>
        <p15:guide id="3" pos="3720" userDrawn="1">
          <p15:clr>
            <a:srgbClr val="A4A3A4"/>
          </p15:clr>
        </p15:guide>
        <p15:guide id="4" pos="5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e Basham" initials="BB" lastIdx="17" clrIdx="0"/>
  <p:cmAuthor id="2" name="Claire Hinkle (CONT)" initials="CH(" lastIdx="7" clrIdx="1"/>
  <p:cmAuthor id="3" name="Nicholas Cipollina" initials="NC" lastIdx="1" clrIdx="2">
    <p:extLst>
      <p:ext uri="{19B8F6BF-5375-455C-9EA6-DF929625EA0E}">
        <p15:presenceInfo xmlns:p15="http://schemas.microsoft.com/office/powerpoint/2012/main" userId="S::ncipollina@captechventures.com::5b1b2f9f-2668-4095-b4f4-e466d1257b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7"/>
    <a:srgbClr val="F0F0F0"/>
    <a:srgbClr val="7A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FBD33A-3671-878C-D7D5-31204D9F6A7E}" v="2" dt="2019-08-01T19:21:12.272"/>
    <p1510:client id="{9B974E8F-2562-4684-B31E-E6E1E8CA6045}" v="6" dt="2019-08-01T21:22:59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4"/>
      </p:cViewPr>
      <p:guideLst>
        <p:guide orient="horz" pos="2208"/>
        <p:guide pos="6600"/>
        <p:guide pos="3720"/>
        <p:guide pos="5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Cipollina" userId="5b1b2f9f-2668-4095-b4f4-e466d1257bde" providerId="ADAL" clId="{9B974E8F-2562-4684-B31E-E6E1E8CA6045}"/>
    <pc:docChg chg="undo redo custSel addSld delSld modSld sldOrd delSection modSection">
      <pc:chgData name="Nicholas Cipollina" userId="5b1b2f9f-2668-4095-b4f4-e466d1257bde" providerId="ADAL" clId="{9B974E8F-2562-4684-B31E-E6E1E8CA6045}" dt="2019-08-01T21:23:20.672" v="1176" actId="403"/>
      <pc:docMkLst>
        <pc:docMk/>
      </pc:docMkLst>
      <pc:sldChg chg="addSp delSp modSp">
        <pc:chgData name="Nicholas Cipollina" userId="5b1b2f9f-2668-4095-b4f4-e466d1257bde" providerId="ADAL" clId="{9B974E8F-2562-4684-B31E-E6E1E8CA6045}" dt="2019-07-22T00:42:23.446" v="44" actId="1076"/>
        <pc:sldMkLst>
          <pc:docMk/>
          <pc:sldMk cId="499742388" sldId="977"/>
        </pc:sldMkLst>
        <pc:spChg chg="del">
          <ac:chgData name="Nicholas Cipollina" userId="5b1b2f9f-2668-4095-b4f4-e466d1257bde" providerId="ADAL" clId="{9B974E8F-2562-4684-B31E-E6E1E8CA6045}" dt="2019-07-22T00:34:35.426" v="18" actId="478"/>
          <ac:spMkLst>
            <pc:docMk/>
            <pc:sldMk cId="499742388" sldId="977"/>
            <ac:spMk id="4" creationId="{1D117267-ABCD-834B-9841-BC47DB543BE2}"/>
          </ac:spMkLst>
        </pc:spChg>
        <pc:spChg chg="del">
          <ac:chgData name="Nicholas Cipollina" userId="5b1b2f9f-2668-4095-b4f4-e466d1257bde" providerId="ADAL" clId="{9B974E8F-2562-4684-B31E-E6E1E8CA6045}" dt="2019-07-22T00:34:52.829" v="22"/>
          <ac:spMkLst>
            <pc:docMk/>
            <pc:sldMk cId="499742388" sldId="977"/>
            <ac:spMk id="5" creationId="{2A8F972E-4FD7-594E-B264-0A7EE51DCD6E}"/>
          </ac:spMkLst>
        </pc:spChg>
        <pc:spChg chg="del">
          <ac:chgData name="Nicholas Cipollina" userId="5b1b2f9f-2668-4095-b4f4-e466d1257bde" providerId="ADAL" clId="{9B974E8F-2562-4684-B31E-E6E1E8CA6045}" dt="2019-07-22T00:34:43.034" v="20"/>
          <ac:spMkLst>
            <pc:docMk/>
            <pc:sldMk cId="499742388" sldId="977"/>
            <ac:spMk id="6" creationId="{FE03CD54-4D19-D54C-80A4-E7AF85D9EE2F}"/>
          </ac:spMkLst>
        </pc:spChg>
        <pc:spChg chg="del">
          <ac:chgData name="Nicholas Cipollina" userId="5b1b2f9f-2668-4095-b4f4-e466d1257bde" providerId="ADAL" clId="{9B974E8F-2562-4684-B31E-E6E1E8CA6045}" dt="2019-07-22T00:35:00.917" v="24"/>
          <ac:spMkLst>
            <pc:docMk/>
            <pc:sldMk cId="499742388" sldId="977"/>
            <ac:spMk id="7" creationId="{C0122C7C-6470-254B-BA49-F61A30D90342}"/>
          </ac:spMkLst>
        </pc:spChg>
        <pc:spChg chg="add del mod">
          <ac:chgData name="Nicholas Cipollina" userId="5b1b2f9f-2668-4095-b4f4-e466d1257bde" providerId="ADAL" clId="{9B974E8F-2562-4684-B31E-E6E1E8CA6045}" dt="2019-07-22T00:35:58.717" v="32" actId="478"/>
          <ac:spMkLst>
            <pc:docMk/>
            <pc:sldMk cId="499742388" sldId="977"/>
            <ac:spMk id="8" creationId="{ED28A147-AEBB-4D2A-8CA4-6495799CB953}"/>
          </ac:spMkLst>
        </pc:spChg>
        <pc:spChg chg="add del mod">
          <ac:chgData name="Nicholas Cipollina" userId="5b1b2f9f-2668-4095-b4f4-e466d1257bde" providerId="ADAL" clId="{9B974E8F-2562-4684-B31E-E6E1E8CA6045}" dt="2019-07-22T00:34:26.867" v="15" actId="478"/>
          <ac:spMkLst>
            <pc:docMk/>
            <pc:sldMk cId="499742388" sldId="977"/>
            <ac:spMk id="11" creationId="{D395B87F-D648-4AEE-8724-C3ACA12C8DB1}"/>
          </ac:spMkLst>
        </pc:spChg>
        <pc:spChg chg="add del mod">
          <ac:chgData name="Nicholas Cipollina" userId="5b1b2f9f-2668-4095-b4f4-e466d1257bde" providerId="ADAL" clId="{9B974E8F-2562-4684-B31E-E6E1E8CA6045}" dt="2019-07-22T00:35:59.776" v="33" actId="478"/>
          <ac:spMkLst>
            <pc:docMk/>
            <pc:sldMk cId="499742388" sldId="977"/>
            <ac:spMk id="15" creationId="{20A482D5-0381-41C8-82BB-65219C71541B}"/>
          </ac:spMkLst>
        </pc:spChg>
        <pc:spChg chg="add del mod">
          <ac:chgData name="Nicholas Cipollina" userId="5b1b2f9f-2668-4095-b4f4-e466d1257bde" providerId="ADAL" clId="{9B974E8F-2562-4684-B31E-E6E1E8CA6045}" dt="2019-07-22T00:34:39.162" v="19"/>
          <ac:spMkLst>
            <pc:docMk/>
            <pc:sldMk cId="499742388" sldId="977"/>
            <ac:spMk id="17" creationId="{4AA9CF2D-583C-4D75-B5BC-7677EDB1BFFA}"/>
          </ac:spMkLst>
        </pc:spChg>
        <pc:spChg chg="add del mod">
          <ac:chgData name="Nicholas Cipollina" userId="5b1b2f9f-2668-4095-b4f4-e466d1257bde" providerId="ADAL" clId="{9B974E8F-2562-4684-B31E-E6E1E8CA6045}" dt="2019-07-22T00:34:47.939" v="21"/>
          <ac:spMkLst>
            <pc:docMk/>
            <pc:sldMk cId="499742388" sldId="977"/>
            <ac:spMk id="19" creationId="{389CAD8E-046C-4634-B326-C3714428315A}"/>
          </ac:spMkLst>
        </pc:spChg>
        <pc:spChg chg="add del mod">
          <ac:chgData name="Nicholas Cipollina" userId="5b1b2f9f-2668-4095-b4f4-e466d1257bde" providerId="ADAL" clId="{9B974E8F-2562-4684-B31E-E6E1E8CA6045}" dt="2019-07-22T00:34:57.055" v="23"/>
          <ac:spMkLst>
            <pc:docMk/>
            <pc:sldMk cId="499742388" sldId="977"/>
            <ac:spMk id="21" creationId="{88375443-BAD1-4A3D-9A28-02A3A67F7C40}"/>
          </ac:spMkLst>
        </pc:spChg>
        <pc:spChg chg="add del mod">
          <ac:chgData name="Nicholas Cipollina" userId="5b1b2f9f-2668-4095-b4f4-e466d1257bde" providerId="ADAL" clId="{9B974E8F-2562-4684-B31E-E6E1E8CA6045}" dt="2019-07-22T00:35:04.221" v="25"/>
          <ac:spMkLst>
            <pc:docMk/>
            <pc:sldMk cId="499742388" sldId="977"/>
            <ac:spMk id="22" creationId="{C02C35A0-FE0A-4E7E-91E4-EE46033D8853}"/>
          </ac:spMkLst>
        </pc:spChg>
        <pc:spChg chg="add del">
          <ac:chgData name="Nicholas Cipollina" userId="5b1b2f9f-2668-4095-b4f4-e466d1257bde" providerId="ADAL" clId="{9B974E8F-2562-4684-B31E-E6E1E8CA6045}" dt="2019-07-22T00:35:56.444" v="31"/>
          <ac:spMkLst>
            <pc:docMk/>
            <pc:sldMk cId="499742388" sldId="977"/>
            <ac:spMk id="23" creationId="{C2DBD990-5F67-4D9D-A1A1-A452F30CED39}"/>
          </ac:spMkLst>
        </pc:spChg>
        <pc:picChg chg="add del mod">
          <ac:chgData name="Nicholas Cipollina" userId="5b1b2f9f-2668-4095-b4f4-e466d1257bde" providerId="ADAL" clId="{9B974E8F-2562-4684-B31E-E6E1E8CA6045}" dt="2019-07-22T00:34:27.507" v="16"/>
          <ac:picMkLst>
            <pc:docMk/>
            <pc:sldMk cId="499742388" sldId="977"/>
            <ac:picMk id="9" creationId="{552468CA-E56E-41E6-AFC3-DE44A0A8EAA3}"/>
          </ac:picMkLst>
        </pc:picChg>
        <pc:picChg chg="add del mod">
          <ac:chgData name="Nicholas Cipollina" userId="5b1b2f9f-2668-4095-b4f4-e466d1257bde" providerId="ADAL" clId="{9B974E8F-2562-4684-B31E-E6E1E8CA6045}" dt="2019-07-22T00:33:41.011" v="12"/>
          <ac:picMkLst>
            <pc:docMk/>
            <pc:sldMk cId="499742388" sldId="977"/>
            <ac:picMk id="12" creationId="{6BB2D09C-B134-4579-904C-C4A3DD39B586}"/>
          </ac:picMkLst>
        </pc:picChg>
        <pc:picChg chg="add del mod">
          <ac:chgData name="Nicholas Cipollina" userId="5b1b2f9f-2668-4095-b4f4-e466d1257bde" providerId="ADAL" clId="{9B974E8F-2562-4684-B31E-E6E1E8CA6045}" dt="2019-07-22T00:34:26.387" v="14"/>
          <ac:picMkLst>
            <pc:docMk/>
            <pc:sldMk cId="499742388" sldId="977"/>
            <ac:picMk id="13" creationId="{5D1A2925-05CC-4C99-A12E-5E2F42AAE59A}"/>
          </ac:picMkLst>
        </pc:picChg>
        <pc:picChg chg="add del">
          <ac:chgData name="Nicholas Cipollina" userId="5b1b2f9f-2668-4095-b4f4-e466d1257bde" providerId="ADAL" clId="{9B974E8F-2562-4684-B31E-E6E1E8CA6045}" dt="2019-07-22T00:34:29.750" v="17" actId="478"/>
          <ac:picMkLst>
            <pc:docMk/>
            <pc:sldMk cId="499742388" sldId="977"/>
            <ac:picMk id="18" creationId="{F3324800-C1F0-EA42-9622-0CB180C776D7}"/>
          </ac:picMkLst>
        </pc:picChg>
        <pc:picChg chg="del">
          <ac:chgData name="Nicholas Cipollina" userId="5b1b2f9f-2668-4095-b4f4-e466d1257bde" providerId="ADAL" clId="{9B974E8F-2562-4684-B31E-E6E1E8CA6045}" dt="2019-07-22T00:32:22.061" v="0" actId="478"/>
          <ac:picMkLst>
            <pc:docMk/>
            <pc:sldMk cId="499742388" sldId="977"/>
            <ac:picMk id="20" creationId="{43D405B8-17EC-A549-8239-83EFDB01BF7E}"/>
          </ac:picMkLst>
        </pc:picChg>
        <pc:picChg chg="add del mod">
          <ac:chgData name="Nicholas Cipollina" userId="5b1b2f9f-2668-4095-b4f4-e466d1257bde" providerId="ADAL" clId="{9B974E8F-2562-4684-B31E-E6E1E8CA6045}" dt="2019-07-22T00:35:55.416" v="30"/>
          <ac:picMkLst>
            <pc:docMk/>
            <pc:sldMk cId="499742388" sldId="977"/>
            <ac:picMk id="24" creationId="{10BE3B3B-FD69-4F97-B56B-3B8198433B04}"/>
          </ac:picMkLst>
        </pc:picChg>
        <pc:picChg chg="add mod">
          <ac:chgData name="Nicholas Cipollina" userId="5b1b2f9f-2668-4095-b4f4-e466d1257bde" providerId="ADAL" clId="{9B974E8F-2562-4684-B31E-E6E1E8CA6045}" dt="2019-07-22T00:42:23.446" v="44" actId="1076"/>
          <ac:picMkLst>
            <pc:docMk/>
            <pc:sldMk cId="499742388" sldId="977"/>
            <ac:picMk id="25" creationId="{471040BA-796F-4FF4-A266-F8FE2BB4069A}"/>
          </ac:picMkLst>
        </pc:picChg>
        <pc:picChg chg="add mod">
          <ac:chgData name="Nicholas Cipollina" userId="5b1b2f9f-2668-4095-b4f4-e466d1257bde" providerId="ADAL" clId="{9B974E8F-2562-4684-B31E-E6E1E8CA6045}" dt="2019-07-22T00:42:23.446" v="44" actId="1076"/>
          <ac:picMkLst>
            <pc:docMk/>
            <pc:sldMk cId="499742388" sldId="977"/>
            <ac:picMk id="26" creationId="{8E0176FC-66B9-45FF-A1F7-A5120ABC3FB1}"/>
          </ac:picMkLst>
        </pc:picChg>
      </pc:sldChg>
      <pc:sldChg chg="addSp delSp modSp add">
        <pc:chgData name="Nicholas Cipollina" userId="5b1b2f9f-2668-4095-b4f4-e466d1257bde" providerId="ADAL" clId="{9B974E8F-2562-4684-B31E-E6E1E8CA6045}" dt="2019-07-22T00:59:17.378" v="683" actId="6549"/>
        <pc:sldMkLst>
          <pc:docMk/>
          <pc:sldMk cId="2743576969" sldId="979"/>
        </pc:sldMkLst>
        <pc:spChg chg="mod">
          <ac:chgData name="Nicholas Cipollina" userId="5b1b2f9f-2668-4095-b4f4-e466d1257bde" providerId="ADAL" clId="{9B974E8F-2562-4684-B31E-E6E1E8CA6045}" dt="2019-07-22T00:59:17.378" v="683" actId="6549"/>
          <ac:spMkLst>
            <pc:docMk/>
            <pc:sldMk cId="2743576969" sldId="979"/>
            <ac:spMk id="2" creationId="{98584BD3-498A-4B8D-963A-77C8161A23D8}"/>
          </ac:spMkLst>
        </pc:spChg>
        <pc:spChg chg="mod">
          <ac:chgData name="Nicholas Cipollina" userId="5b1b2f9f-2668-4095-b4f4-e466d1257bde" providerId="ADAL" clId="{9B974E8F-2562-4684-B31E-E6E1E8CA6045}" dt="2019-07-22T00:53:16.404" v="112" actId="20577"/>
          <ac:spMkLst>
            <pc:docMk/>
            <pc:sldMk cId="2743576969" sldId="979"/>
            <ac:spMk id="3" creationId="{18795A2F-550B-456F-B1AB-0C506B5337E0}"/>
          </ac:spMkLst>
        </pc:spChg>
        <pc:spChg chg="mod">
          <ac:chgData name="Nicholas Cipollina" userId="5b1b2f9f-2668-4095-b4f4-e466d1257bde" providerId="ADAL" clId="{9B974E8F-2562-4684-B31E-E6E1E8CA6045}" dt="2019-07-22T00:52:29.396" v="63" actId="20577"/>
          <ac:spMkLst>
            <pc:docMk/>
            <pc:sldMk cId="2743576969" sldId="979"/>
            <ac:spMk id="4" creationId="{278307F3-2607-493F-9FB9-CCAF68EC74DA}"/>
          </ac:spMkLst>
        </pc:spChg>
        <pc:picChg chg="add del">
          <ac:chgData name="Nicholas Cipollina" userId="5b1b2f9f-2668-4095-b4f4-e466d1257bde" providerId="ADAL" clId="{9B974E8F-2562-4684-B31E-E6E1E8CA6045}" dt="2019-07-22T00:56:58.384" v="434"/>
          <ac:picMkLst>
            <pc:docMk/>
            <pc:sldMk cId="2743576969" sldId="979"/>
            <ac:picMk id="5" creationId="{92A7C13A-75A4-4E8E-A784-E76BB18BB2CF}"/>
          </ac:picMkLst>
        </pc:picChg>
      </pc:sldChg>
      <pc:sldChg chg="modSp add">
        <pc:chgData name="Nicholas Cipollina" userId="5b1b2f9f-2668-4095-b4f4-e466d1257bde" providerId="ADAL" clId="{9B974E8F-2562-4684-B31E-E6E1E8CA6045}" dt="2019-07-22T00:58:59.228" v="682" actId="20577"/>
        <pc:sldMkLst>
          <pc:docMk/>
          <pc:sldMk cId="167827961" sldId="980"/>
        </pc:sldMkLst>
        <pc:spChg chg="mod">
          <ac:chgData name="Nicholas Cipollina" userId="5b1b2f9f-2668-4095-b4f4-e466d1257bde" providerId="ADAL" clId="{9B974E8F-2562-4684-B31E-E6E1E8CA6045}" dt="2019-07-22T00:58:59.228" v="682" actId="20577"/>
          <ac:spMkLst>
            <pc:docMk/>
            <pc:sldMk cId="167827961" sldId="980"/>
            <ac:spMk id="2" creationId="{98584BD3-498A-4B8D-963A-77C8161A23D8}"/>
          </ac:spMkLst>
        </pc:spChg>
        <pc:spChg chg="mod">
          <ac:chgData name="Nicholas Cipollina" userId="5b1b2f9f-2668-4095-b4f4-e466d1257bde" providerId="ADAL" clId="{9B974E8F-2562-4684-B31E-E6E1E8CA6045}" dt="2019-07-22T00:57:25.935" v="492" actId="20577"/>
          <ac:spMkLst>
            <pc:docMk/>
            <pc:sldMk cId="167827961" sldId="980"/>
            <ac:spMk id="3" creationId="{18795A2F-550B-456F-B1AB-0C506B5337E0}"/>
          </ac:spMkLst>
        </pc:spChg>
        <pc:spChg chg="mod">
          <ac:chgData name="Nicholas Cipollina" userId="5b1b2f9f-2668-4095-b4f4-e466d1257bde" providerId="ADAL" clId="{9B974E8F-2562-4684-B31E-E6E1E8CA6045}" dt="2019-07-22T00:57:08.774" v="450" actId="20577"/>
          <ac:spMkLst>
            <pc:docMk/>
            <pc:sldMk cId="167827961" sldId="980"/>
            <ac:spMk id="4" creationId="{278307F3-2607-493F-9FB9-CCAF68EC74DA}"/>
          </ac:spMkLst>
        </pc:spChg>
      </pc:sldChg>
      <pc:sldChg chg="modSp add">
        <pc:chgData name="Nicholas Cipollina" userId="5b1b2f9f-2668-4095-b4f4-e466d1257bde" providerId="ADAL" clId="{9B974E8F-2562-4684-B31E-E6E1E8CA6045}" dt="2019-07-22T01:01:22.225" v="866" actId="20577"/>
        <pc:sldMkLst>
          <pc:docMk/>
          <pc:sldMk cId="3704532791" sldId="981"/>
        </pc:sldMkLst>
        <pc:spChg chg="mod">
          <ac:chgData name="Nicholas Cipollina" userId="5b1b2f9f-2668-4095-b4f4-e466d1257bde" providerId="ADAL" clId="{9B974E8F-2562-4684-B31E-E6E1E8CA6045}" dt="2019-07-22T01:01:22.225" v="866" actId="20577"/>
          <ac:spMkLst>
            <pc:docMk/>
            <pc:sldMk cId="3704532791" sldId="981"/>
            <ac:spMk id="2" creationId="{98584BD3-498A-4B8D-963A-77C8161A23D8}"/>
          </ac:spMkLst>
        </pc:spChg>
        <pc:spChg chg="mod">
          <ac:chgData name="Nicholas Cipollina" userId="5b1b2f9f-2668-4095-b4f4-e466d1257bde" providerId="ADAL" clId="{9B974E8F-2562-4684-B31E-E6E1E8CA6045}" dt="2019-07-22T01:00:16.998" v="724" actId="20577"/>
          <ac:spMkLst>
            <pc:docMk/>
            <pc:sldMk cId="3704532791" sldId="981"/>
            <ac:spMk id="3" creationId="{18795A2F-550B-456F-B1AB-0C506B5337E0}"/>
          </ac:spMkLst>
        </pc:spChg>
        <pc:spChg chg="mod">
          <ac:chgData name="Nicholas Cipollina" userId="5b1b2f9f-2668-4095-b4f4-e466d1257bde" providerId="ADAL" clId="{9B974E8F-2562-4684-B31E-E6E1E8CA6045}" dt="2019-07-22T00:59:54.193" v="703" actId="20577"/>
          <ac:spMkLst>
            <pc:docMk/>
            <pc:sldMk cId="3704532791" sldId="981"/>
            <ac:spMk id="4" creationId="{278307F3-2607-493F-9FB9-CCAF68EC74DA}"/>
          </ac:spMkLst>
        </pc:spChg>
      </pc:sldChg>
      <pc:sldChg chg="modSp add">
        <pc:chgData name="Nicholas Cipollina" userId="5b1b2f9f-2668-4095-b4f4-e466d1257bde" providerId="ADAL" clId="{9B974E8F-2562-4684-B31E-E6E1E8CA6045}" dt="2019-07-22T01:03:31.623" v="1069" actId="20577"/>
        <pc:sldMkLst>
          <pc:docMk/>
          <pc:sldMk cId="3912146022" sldId="982"/>
        </pc:sldMkLst>
        <pc:spChg chg="mod">
          <ac:chgData name="Nicholas Cipollina" userId="5b1b2f9f-2668-4095-b4f4-e466d1257bde" providerId="ADAL" clId="{9B974E8F-2562-4684-B31E-E6E1E8CA6045}" dt="2019-07-22T01:03:31.623" v="1069" actId="20577"/>
          <ac:spMkLst>
            <pc:docMk/>
            <pc:sldMk cId="3912146022" sldId="982"/>
            <ac:spMk id="2" creationId="{98584BD3-498A-4B8D-963A-77C8161A23D8}"/>
          </ac:spMkLst>
        </pc:spChg>
        <pc:spChg chg="mod">
          <ac:chgData name="Nicholas Cipollina" userId="5b1b2f9f-2668-4095-b4f4-e466d1257bde" providerId="ADAL" clId="{9B974E8F-2562-4684-B31E-E6E1E8CA6045}" dt="2019-07-22T01:02:08.246" v="934" actId="20577"/>
          <ac:spMkLst>
            <pc:docMk/>
            <pc:sldMk cId="3912146022" sldId="982"/>
            <ac:spMk id="3" creationId="{18795A2F-550B-456F-B1AB-0C506B5337E0}"/>
          </ac:spMkLst>
        </pc:spChg>
        <pc:spChg chg="mod">
          <ac:chgData name="Nicholas Cipollina" userId="5b1b2f9f-2668-4095-b4f4-e466d1257bde" providerId="ADAL" clId="{9B974E8F-2562-4684-B31E-E6E1E8CA6045}" dt="2019-07-22T01:01:51.150" v="887" actId="20577"/>
          <ac:spMkLst>
            <pc:docMk/>
            <pc:sldMk cId="3912146022" sldId="982"/>
            <ac:spMk id="4" creationId="{278307F3-2607-493F-9FB9-CCAF68EC74DA}"/>
          </ac:spMkLst>
        </pc:spChg>
      </pc:sldChg>
      <pc:sldChg chg="ord">
        <pc:chgData name="Nicholas Cipollina" userId="5b1b2f9f-2668-4095-b4f4-e466d1257bde" providerId="ADAL" clId="{9B974E8F-2562-4684-B31E-E6E1E8CA6045}" dt="2019-08-01T21:18:34.011" v="1146"/>
        <pc:sldMkLst>
          <pc:docMk/>
          <pc:sldMk cId="770876545" sldId="983"/>
        </pc:sldMkLst>
      </pc:sldChg>
      <pc:sldChg chg="modSp add">
        <pc:chgData name="Nicholas Cipollina" userId="5b1b2f9f-2668-4095-b4f4-e466d1257bde" providerId="ADAL" clId="{9B974E8F-2562-4684-B31E-E6E1E8CA6045}" dt="2019-08-01T21:23:20.672" v="1176" actId="403"/>
        <pc:sldMkLst>
          <pc:docMk/>
          <pc:sldMk cId="3598573222" sldId="984"/>
        </pc:sldMkLst>
        <pc:spChg chg="mod">
          <ac:chgData name="Nicholas Cipollina" userId="5b1b2f9f-2668-4095-b4f4-e466d1257bde" providerId="ADAL" clId="{9B974E8F-2562-4684-B31E-E6E1E8CA6045}" dt="2019-08-01T21:23:20.672" v="1176" actId="403"/>
          <ac:spMkLst>
            <pc:docMk/>
            <pc:sldMk cId="3598573222" sldId="984"/>
            <ac:spMk id="2" creationId="{16C13B7D-6206-403D-9936-4063990FD704}"/>
          </ac:spMkLst>
        </pc:spChg>
        <pc:spChg chg="mod">
          <ac:chgData name="Nicholas Cipollina" userId="5b1b2f9f-2668-4095-b4f4-e466d1257bde" providerId="ADAL" clId="{9B974E8F-2562-4684-B31E-E6E1E8CA6045}" dt="2019-08-01T21:19:40.235" v="1155" actId="20577"/>
          <ac:spMkLst>
            <pc:docMk/>
            <pc:sldMk cId="3598573222" sldId="984"/>
            <ac:spMk id="3" creationId="{B606DEE3-79F1-4506-8C51-8A549B99713A}"/>
          </ac:spMkLst>
        </pc:spChg>
      </pc:sldChg>
      <pc:sldMasterChg chg="delSldLayout">
        <pc:chgData name="Nicholas Cipollina" userId="5b1b2f9f-2668-4095-b4f4-e466d1257bde" providerId="ADAL" clId="{9B974E8F-2562-4684-B31E-E6E1E8CA6045}" dt="2019-07-22T01:03:59.414" v="1109" actId="2696"/>
        <pc:sldMasterMkLst>
          <pc:docMk/>
          <pc:sldMasterMk cId="1515644056" sldId="2147483660"/>
        </pc:sldMasterMkLst>
      </pc:sldMasterChg>
    </pc:docChg>
  </pc:docChgLst>
  <pc:docChgLst>
    <pc:chgData name="Kate Rogers" userId="S::krogers@captechventures.com::fab9678f-3b52-468c-8bb6-aabb1d9f59c5" providerId="AD" clId="Web-{B8076109-7EE1-61C9-80CA-1961F2F20FC0}"/>
    <pc:docChg chg="modSld">
      <pc:chgData name="Kate Rogers" userId="S::krogers@captechventures.com::fab9678f-3b52-468c-8bb6-aabb1d9f59c5" providerId="AD" clId="Web-{B8076109-7EE1-61C9-80CA-1961F2F20FC0}" dt="2019-07-19T16:24:51.349" v="2" actId="20577"/>
      <pc:docMkLst>
        <pc:docMk/>
      </pc:docMkLst>
      <pc:sldChg chg="modSp">
        <pc:chgData name="Kate Rogers" userId="S::krogers@captechventures.com::fab9678f-3b52-468c-8bb6-aabb1d9f59c5" providerId="AD" clId="Web-{B8076109-7EE1-61C9-80CA-1961F2F20FC0}" dt="2019-07-19T16:24:51.349" v="2" actId="20577"/>
        <pc:sldMkLst>
          <pc:docMk/>
          <pc:sldMk cId="1766335878" sldId="970"/>
        </pc:sldMkLst>
        <pc:spChg chg="mod">
          <ac:chgData name="Kate Rogers" userId="S::krogers@captechventures.com::fab9678f-3b52-468c-8bb6-aabb1d9f59c5" providerId="AD" clId="Web-{B8076109-7EE1-61C9-80CA-1961F2F20FC0}" dt="2019-07-19T16:24:51.349" v="2" actId="20577"/>
          <ac:spMkLst>
            <pc:docMk/>
            <pc:sldMk cId="1766335878" sldId="970"/>
            <ac:spMk id="17" creationId="{651DC1AB-42CD-B84B-87C3-DA03AB14A279}"/>
          </ac:spMkLst>
        </pc:spChg>
      </pc:sldChg>
    </pc:docChg>
  </pc:docChgLst>
  <pc:docChgLst>
    <pc:chgData name="Kate Rogers" userId="S::krogers@captechventures.com::fab9678f-3b52-468c-8bb6-aabb1d9f59c5" providerId="AD" clId="Web-{A2FBD33A-3671-878C-D7D5-31204D9F6A7E}"/>
    <pc:docChg chg="addSld modSld sldOrd modSection">
      <pc:chgData name="Kate Rogers" userId="S::krogers@captechventures.com::fab9678f-3b52-468c-8bb6-aabb1d9f59c5" providerId="AD" clId="Web-{A2FBD33A-3671-878C-D7D5-31204D9F6A7E}" dt="2019-08-01T20:50:54.127" v="381" actId="1076"/>
      <pc:docMkLst>
        <pc:docMk/>
      </pc:docMkLst>
      <pc:sldChg chg="modSp">
        <pc:chgData name="Kate Rogers" userId="S::krogers@captechventures.com::fab9678f-3b52-468c-8bb6-aabb1d9f59c5" providerId="AD" clId="Web-{A2FBD33A-3671-878C-D7D5-31204D9F6A7E}" dt="2019-08-01T20:50:54.127" v="381" actId="1076"/>
        <pc:sldMkLst>
          <pc:docMk/>
          <pc:sldMk cId="499742388" sldId="977"/>
        </pc:sldMkLst>
        <pc:picChg chg="mod">
          <ac:chgData name="Kate Rogers" userId="S::krogers@captechventures.com::fab9678f-3b52-468c-8bb6-aabb1d9f59c5" providerId="AD" clId="Web-{A2FBD33A-3671-878C-D7D5-31204D9F6A7E}" dt="2019-08-01T20:50:54.127" v="381" actId="1076"/>
          <ac:picMkLst>
            <pc:docMk/>
            <pc:sldMk cId="499742388" sldId="977"/>
            <ac:picMk id="26" creationId="{8E0176FC-66B9-45FF-A1F7-A5120ABC3FB1}"/>
          </ac:picMkLst>
        </pc:picChg>
      </pc:sldChg>
      <pc:sldChg chg="addSp delSp modSp new ord">
        <pc:chgData name="Kate Rogers" userId="S::krogers@captechventures.com::fab9678f-3b52-468c-8bb6-aabb1d9f59c5" providerId="AD" clId="Web-{A2FBD33A-3671-878C-D7D5-31204D9F6A7E}" dt="2019-08-01T20:50:16.625" v="379"/>
        <pc:sldMkLst>
          <pc:docMk/>
          <pc:sldMk cId="770876545" sldId="983"/>
        </pc:sldMkLst>
        <pc:spChg chg="add del">
          <ac:chgData name="Kate Rogers" userId="S::krogers@captechventures.com::fab9678f-3b52-468c-8bb6-aabb1d9f59c5" providerId="AD" clId="Web-{A2FBD33A-3671-878C-D7D5-31204D9F6A7E}" dt="2019-08-01T19:25:06.049" v="9"/>
          <ac:spMkLst>
            <pc:docMk/>
            <pc:sldMk cId="770876545" sldId="983"/>
            <ac:spMk id="2" creationId="{8ADBB2BF-E7EC-4C7C-9660-480B6315E956}"/>
          </ac:spMkLst>
        </pc:spChg>
        <pc:spChg chg="mod">
          <ac:chgData name="Kate Rogers" userId="S::krogers@captechventures.com::fab9678f-3b52-468c-8bb6-aabb1d9f59c5" providerId="AD" clId="Web-{A2FBD33A-3671-878C-D7D5-31204D9F6A7E}" dt="2019-08-01T20:49:50.218" v="377" actId="20577"/>
          <ac:spMkLst>
            <pc:docMk/>
            <pc:sldMk cId="770876545" sldId="983"/>
            <ac:spMk id="3" creationId="{6AD4A154-BFE3-45EA-8DFA-2D2B305E7A56}"/>
          </ac:spMkLst>
        </pc:spChg>
        <pc:spChg chg="mod">
          <ac:chgData name="Kate Rogers" userId="S::krogers@captechventures.com::fab9678f-3b52-468c-8bb6-aabb1d9f59c5" providerId="AD" clId="Web-{A2FBD33A-3671-878C-D7D5-31204D9F6A7E}" dt="2019-08-01T19:27:33.316" v="33" actId="20577"/>
          <ac:spMkLst>
            <pc:docMk/>
            <pc:sldMk cId="770876545" sldId="983"/>
            <ac:spMk id="4" creationId="{D155950C-1AC7-4157-A351-4D82FA41BD4D}"/>
          </ac:spMkLst>
        </pc:spChg>
        <pc:spChg chg="mod">
          <ac:chgData name="Kate Rogers" userId="S::krogers@captechventures.com::fab9678f-3b52-468c-8bb6-aabb1d9f59c5" providerId="AD" clId="Web-{A2FBD33A-3671-878C-D7D5-31204D9F6A7E}" dt="2019-08-01T19:27:11.238" v="28" actId="20577"/>
          <ac:spMkLst>
            <pc:docMk/>
            <pc:sldMk cId="770876545" sldId="983"/>
            <ac:spMk id="5" creationId="{FCDCC0FD-7927-490D-B009-E41A9C5D8021}"/>
          </ac:spMkLst>
        </pc:spChg>
        <pc:spChg chg="add del mod">
          <ac:chgData name="Kate Rogers" userId="S::krogers@captechventures.com::fab9678f-3b52-468c-8bb6-aabb1d9f59c5" providerId="AD" clId="Web-{A2FBD33A-3671-878C-D7D5-31204D9F6A7E}" dt="2019-08-01T19:26:53.144" v="21"/>
          <ac:spMkLst>
            <pc:docMk/>
            <pc:sldMk cId="770876545" sldId="983"/>
            <ac:spMk id="12" creationId="{AA4998B9-5FDF-4FEA-B012-3C9F1D818012}"/>
          </ac:spMkLst>
        </pc:spChg>
        <pc:picChg chg="add del mod ord modCrop">
          <ac:chgData name="Kate Rogers" userId="S::krogers@captechventures.com::fab9678f-3b52-468c-8bb6-aabb1d9f59c5" providerId="AD" clId="Web-{A2FBD33A-3671-878C-D7D5-31204D9F6A7E}" dt="2019-08-01T19:26:47.159" v="19"/>
          <ac:picMkLst>
            <pc:docMk/>
            <pc:sldMk cId="770876545" sldId="983"/>
            <ac:picMk id="7" creationId="{82DB36EB-3DA5-48C6-AC7F-465425014C1C}"/>
          </ac:picMkLst>
        </pc:picChg>
        <pc:picChg chg="add del mod ord modCrop">
          <ac:chgData name="Kate Rogers" userId="S::krogers@captechventures.com::fab9678f-3b52-468c-8bb6-aabb1d9f59c5" providerId="AD" clId="Web-{A2FBD33A-3671-878C-D7D5-31204D9F6A7E}" dt="2019-08-01T19:19:20.084" v="4"/>
          <ac:picMkLst>
            <pc:docMk/>
            <pc:sldMk cId="770876545" sldId="983"/>
            <ac:picMk id="7" creationId="{8FB0F0CC-ED08-418D-9BD9-9B9BCC8D4363}"/>
          </ac:picMkLst>
        </pc:picChg>
        <pc:picChg chg="add del mod">
          <ac:chgData name="Kate Rogers" userId="S::krogers@captechventures.com::fab9678f-3b52-468c-8bb6-aabb1d9f59c5" providerId="AD" clId="Web-{A2FBD33A-3671-878C-D7D5-31204D9F6A7E}" dt="2019-08-01T19:27:02.863" v="23" actId="1076"/>
          <ac:picMkLst>
            <pc:docMk/>
            <pc:sldMk cId="770876545" sldId="983"/>
            <ac:picMk id="9" creationId="{3C15B74E-1711-42A6-B9C8-DB244F17FCC4}"/>
          </ac:picMkLst>
        </pc:picChg>
        <pc:picChg chg="add del mod ord modCrop">
          <ac:chgData name="Kate Rogers" userId="S::krogers@captechventures.com::fab9678f-3b52-468c-8bb6-aabb1d9f59c5" providerId="AD" clId="Web-{A2FBD33A-3671-878C-D7D5-31204D9F6A7E}" dt="2019-08-01T19:21:15.210" v="8"/>
          <ac:picMkLst>
            <pc:docMk/>
            <pc:sldMk cId="770876545" sldId="983"/>
            <ac:picMk id="9" creationId="{C0CA3288-B064-441A-B00A-DB161641B67D}"/>
          </ac:picMkLst>
        </pc:picChg>
      </pc:sldChg>
    </pc:docChg>
  </pc:docChgLst>
  <pc:docChgLst>
    <pc:chgData name="Nicholas Cipollina" userId="5b1b2f9f-2668-4095-b4f4-e466d1257bde" providerId="ADAL" clId="{554BC5FD-C392-4501-A197-668914E81431}"/>
    <pc:docChg chg="undo redo custSel addSld delSld modSld sldOrd delSection modSection">
      <pc:chgData name="Nicholas Cipollina" userId="5b1b2f9f-2668-4095-b4f4-e466d1257bde" providerId="ADAL" clId="{554BC5FD-C392-4501-A197-668914E81431}" dt="2019-07-16T17:27:47.344" v="906" actId="20577"/>
      <pc:docMkLst>
        <pc:docMk/>
      </pc:docMkLst>
      <pc:sldChg chg="delSp modSp add ord">
        <pc:chgData name="Nicholas Cipollina" userId="5b1b2f9f-2668-4095-b4f4-e466d1257bde" providerId="ADAL" clId="{554BC5FD-C392-4501-A197-668914E81431}" dt="2019-07-16T16:37:31.207" v="75" actId="20577"/>
        <pc:sldMkLst>
          <pc:docMk/>
          <pc:sldMk cId="4142759300" sldId="966"/>
        </pc:sldMkLst>
        <pc:spChg chg="mod">
          <ac:chgData name="Nicholas Cipollina" userId="5b1b2f9f-2668-4095-b4f4-e466d1257bde" providerId="ADAL" clId="{554BC5FD-C392-4501-A197-668914E81431}" dt="2019-07-16T16:36:49.471" v="45" actId="20577"/>
          <ac:spMkLst>
            <pc:docMk/>
            <pc:sldMk cId="4142759300" sldId="966"/>
            <ac:spMk id="9" creationId="{3CF980AC-5911-D541-B1E9-A630EFA2B10E}"/>
          </ac:spMkLst>
        </pc:spChg>
        <pc:spChg chg="mod">
          <ac:chgData name="Nicholas Cipollina" userId="5b1b2f9f-2668-4095-b4f4-e466d1257bde" providerId="ADAL" clId="{554BC5FD-C392-4501-A197-668914E81431}" dt="2019-07-16T16:37:31.207" v="75" actId="20577"/>
          <ac:spMkLst>
            <pc:docMk/>
            <pc:sldMk cId="4142759300" sldId="966"/>
            <ac:spMk id="19" creationId="{15F64DEB-F3DF-DF4D-B3C5-D484F45DEFA8}"/>
          </ac:spMkLst>
        </pc:spChg>
        <pc:grpChg chg="del">
          <ac:chgData name="Nicholas Cipollina" userId="5b1b2f9f-2668-4095-b4f4-e466d1257bde" providerId="ADAL" clId="{554BC5FD-C392-4501-A197-668914E81431}" dt="2019-07-16T16:36:34.990" v="3" actId="478"/>
          <ac:grpSpMkLst>
            <pc:docMk/>
            <pc:sldMk cId="4142759300" sldId="966"/>
            <ac:grpSpMk id="3" creationId="{E4564FC6-BE6D-7141-A490-C0D995A6CA70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6:54:15.837" v="120" actId="20577"/>
        <pc:sldMkLst>
          <pc:docMk/>
          <pc:sldMk cId="4054296907" sldId="967"/>
        </pc:sldMkLst>
        <pc:spChg chg="mod">
          <ac:chgData name="Nicholas Cipollina" userId="5b1b2f9f-2668-4095-b4f4-e466d1257bde" providerId="ADAL" clId="{554BC5FD-C392-4501-A197-668914E81431}" dt="2019-07-16T16:54:08.171" v="100" actId="20577"/>
          <ac:spMkLst>
            <pc:docMk/>
            <pc:sldMk cId="4054296907" sldId="967"/>
            <ac:spMk id="3" creationId="{00000000-0000-0000-0000-000000000000}"/>
          </ac:spMkLst>
        </pc:spChg>
        <pc:spChg chg="mod">
          <ac:chgData name="Nicholas Cipollina" userId="5b1b2f9f-2668-4095-b4f4-e466d1257bde" providerId="ADAL" clId="{554BC5FD-C392-4501-A197-668914E81431}" dt="2019-07-16T16:54:15.837" v="120" actId="20577"/>
          <ac:spMkLst>
            <pc:docMk/>
            <pc:sldMk cId="4054296907" sldId="967"/>
            <ac:spMk id="19" creationId="{15F64DEB-F3DF-DF4D-B3C5-D484F45DEFA8}"/>
          </ac:spMkLst>
        </pc:spChg>
        <pc:grpChg chg="del">
          <ac:chgData name="Nicholas Cipollina" userId="5b1b2f9f-2668-4095-b4f4-e466d1257bde" providerId="ADAL" clId="{554BC5FD-C392-4501-A197-668914E81431}" dt="2019-07-16T16:53:54.142" v="77" actId="478"/>
          <ac:grpSpMkLst>
            <pc:docMk/>
            <pc:sldMk cId="4054296907" sldId="967"/>
            <ac:grpSpMk id="4" creationId="{1BADDF6B-6643-CF4F-B0F3-B4817435DDF8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6:54:49.045" v="151" actId="478"/>
        <pc:sldMkLst>
          <pc:docMk/>
          <pc:sldMk cId="918933106" sldId="968"/>
        </pc:sldMkLst>
        <pc:spChg chg="mod">
          <ac:chgData name="Nicholas Cipollina" userId="5b1b2f9f-2668-4095-b4f4-e466d1257bde" providerId="ADAL" clId="{554BC5FD-C392-4501-A197-668914E81431}" dt="2019-07-16T16:54:39.826" v="135" actId="20577"/>
          <ac:spMkLst>
            <pc:docMk/>
            <pc:sldMk cId="918933106" sldId="968"/>
            <ac:spMk id="3" creationId="{00000000-0000-0000-0000-000000000000}"/>
          </ac:spMkLst>
        </pc:spChg>
        <pc:spChg chg="mod">
          <ac:chgData name="Nicholas Cipollina" userId="5b1b2f9f-2668-4095-b4f4-e466d1257bde" providerId="ADAL" clId="{554BC5FD-C392-4501-A197-668914E81431}" dt="2019-07-16T16:54:46.273" v="150" actId="20577"/>
          <ac:spMkLst>
            <pc:docMk/>
            <pc:sldMk cId="918933106" sldId="968"/>
            <ac:spMk id="19" creationId="{15F64DEB-F3DF-DF4D-B3C5-D484F45DEFA8}"/>
          </ac:spMkLst>
        </pc:spChg>
        <pc:grpChg chg="del">
          <ac:chgData name="Nicholas Cipollina" userId="5b1b2f9f-2668-4095-b4f4-e466d1257bde" providerId="ADAL" clId="{554BC5FD-C392-4501-A197-668914E81431}" dt="2019-07-16T16:54:49.045" v="151" actId="478"/>
          <ac:grpSpMkLst>
            <pc:docMk/>
            <pc:sldMk cId="918933106" sldId="968"/>
            <ac:grpSpMk id="2" creationId="{AC09A1F6-1BCE-2449-ADF5-5830D86858BD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6:55:30.946" v="186" actId="20577"/>
        <pc:sldMkLst>
          <pc:docMk/>
          <pc:sldMk cId="3136133192" sldId="969"/>
        </pc:sldMkLst>
        <pc:spChg chg="mod">
          <ac:chgData name="Nicholas Cipollina" userId="5b1b2f9f-2668-4095-b4f4-e466d1257bde" providerId="ADAL" clId="{554BC5FD-C392-4501-A197-668914E81431}" dt="2019-07-16T16:55:23.447" v="173" actId="20577"/>
          <ac:spMkLst>
            <pc:docMk/>
            <pc:sldMk cId="3136133192" sldId="969"/>
            <ac:spMk id="3" creationId="{00000000-0000-0000-0000-000000000000}"/>
          </ac:spMkLst>
        </pc:spChg>
        <pc:spChg chg="mod">
          <ac:chgData name="Nicholas Cipollina" userId="5b1b2f9f-2668-4095-b4f4-e466d1257bde" providerId="ADAL" clId="{554BC5FD-C392-4501-A197-668914E81431}" dt="2019-07-16T16:55:05.349" v="153" actId="6549"/>
          <ac:spMkLst>
            <pc:docMk/>
            <pc:sldMk cId="3136133192" sldId="969"/>
            <ac:spMk id="8" creationId="{62C361D4-0CF1-4348-A062-BBEB70D79D50}"/>
          </ac:spMkLst>
        </pc:spChg>
        <pc:spChg chg="del">
          <ac:chgData name="Nicholas Cipollina" userId="5b1b2f9f-2668-4095-b4f4-e466d1257bde" providerId="ADAL" clId="{554BC5FD-C392-4501-A197-668914E81431}" dt="2019-07-16T16:55:08.358" v="154" actId="478"/>
          <ac:spMkLst>
            <pc:docMk/>
            <pc:sldMk cId="3136133192" sldId="969"/>
            <ac:spMk id="13" creationId="{23247F8C-6992-7545-B625-A6EB9022EEDA}"/>
          </ac:spMkLst>
        </pc:spChg>
        <pc:spChg chg="mod">
          <ac:chgData name="Nicholas Cipollina" userId="5b1b2f9f-2668-4095-b4f4-e466d1257bde" providerId="ADAL" clId="{554BC5FD-C392-4501-A197-668914E81431}" dt="2019-07-16T16:55:30.946" v="186" actId="20577"/>
          <ac:spMkLst>
            <pc:docMk/>
            <pc:sldMk cId="3136133192" sldId="969"/>
            <ac:spMk id="19" creationId="{15F64DEB-F3DF-DF4D-B3C5-D484F45DEFA8}"/>
          </ac:spMkLst>
        </pc:spChg>
        <pc:grpChg chg="del">
          <ac:chgData name="Nicholas Cipollina" userId="5b1b2f9f-2668-4095-b4f4-e466d1257bde" providerId="ADAL" clId="{554BC5FD-C392-4501-A197-668914E81431}" dt="2019-07-16T16:55:10.184" v="155" actId="478"/>
          <ac:grpSpMkLst>
            <pc:docMk/>
            <pc:sldMk cId="3136133192" sldId="969"/>
            <ac:grpSpMk id="4" creationId="{6463402F-23FB-594F-B7BE-7B9FA6D9B090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6:58:55.689" v="325" actId="20577"/>
        <pc:sldMkLst>
          <pc:docMk/>
          <pc:sldMk cId="1766335878" sldId="970"/>
        </pc:sldMkLst>
        <pc:spChg chg="mod">
          <ac:chgData name="Nicholas Cipollina" userId="5b1b2f9f-2668-4095-b4f4-e466d1257bde" providerId="ADAL" clId="{554BC5FD-C392-4501-A197-668914E81431}" dt="2019-07-16T16:58:27.051" v="239" actId="20577"/>
          <ac:spMkLst>
            <pc:docMk/>
            <pc:sldMk cId="1766335878" sldId="970"/>
            <ac:spMk id="6" creationId="{CC0DF77E-B5B5-AA44-A714-52261CA120E2}"/>
          </ac:spMkLst>
        </pc:spChg>
        <pc:spChg chg="mod">
          <ac:chgData name="Nicholas Cipollina" userId="5b1b2f9f-2668-4095-b4f4-e466d1257bde" providerId="ADAL" clId="{554BC5FD-C392-4501-A197-668914E81431}" dt="2019-07-16T16:58:55.689" v="325" actId="20577"/>
          <ac:spMkLst>
            <pc:docMk/>
            <pc:sldMk cId="1766335878" sldId="970"/>
            <ac:spMk id="17" creationId="{651DC1AB-42CD-B84B-87C3-DA03AB14A279}"/>
          </ac:spMkLst>
        </pc:spChg>
        <pc:grpChg chg="del">
          <ac:chgData name="Nicholas Cipollina" userId="5b1b2f9f-2668-4095-b4f4-e466d1257bde" providerId="ADAL" clId="{554BC5FD-C392-4501-A197-668914E81431}" dt="2019-07-16T16:58:29.265" v="240" actId="478"/>
          <ac:grpSpMkLst>
            <pc:docMk/>
            <pc:sldMk cId="1766335878" sldId="970"/>
            <ac:grpSpMk id="16" creationId="{8D8E50B6-27A7-1842-A14A-323D532940B3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7:01:17.552" v="411" actId="20577"/>
        <pc:sldMkLst>
          <pc:docMk/>
          <pc:sldMk cId="3748142719" sldId="971"/>
        </pc:sldMkLst>
        <pc:spChg chg="mod">
          <ac:chgData name="Nicholas Cipollina" userId="5b1b2f9f-2668-4095-b4f4-e466d1257bde" providerId="ADAL" clId="{554BC5FD-C392-4501-A197-668914E81431}" dt="2019-07-16T17:01:09.428" v="395" actId="20577"/>
          <ac:spMkLst>
            <pc:docMk/>
            <pc:sldMk cId="3748142719" sldId="971"/>
            <ac:spMk id="4" creationId="{B70A9117-FC51-8D4D-8924-000128185B74}"/>
          </ac:spMkLst>
        </pc:spChg>
        <pc:spChg chg="mod">
          <ac:chgData name="Nicholas Cipollina" userId="5b1b2f9f-2668-4095-b4f4-e466d1257bde" providerId="ADAL" clId="{554BC5FD-C392-4501-A197-668914E81431}" dt="2019-07-16T17:00:59.507" v="368" actId="20577"/>
          <ac:spMkLst>
            <pc:docMk/>
            <pc:sldMk cId="3748142719" sldId="971"/>
            <ac:spMk id="16" creationId="{5F4603DA-0A15-4A44-A8D3-B4C1C0CB18B6}"/>
          </ac:spMkLst>
        </pc:spChg>
        <pc:spChg chg="mod">
          <ac:chgData name="Nicholas Cipollina" userId="5b1b2f9f-2668-4095-b4f4-e466d1257bde" providerId="ADAL" clId="{554BC5FD-C392-4501-A197-668914E81431}" dt="2019-07-16T17:01:17.552" v="411" actId="20577"/>
          <ac:spMkLst>
            <pc:docMk/>
            <pc:sldMk cId="3748142719" sldId="971"/>
            <ac:spMk id="35" creationId="{38E20D1A-C34C-3C4A-B88C-4CBFD23DD337}"/>
          </ac:spMkLst>
        </pc:spChg>
        <pc:spChg chg="mod">
          <ac:chgData name="Nicholas Cipollina" userId="5b1b2f9f-2668-4095-b4f4-e466d1257bde" providerId="ADAL" clId="{554BC5FD-C392-4501-A197-668914E81431}" dt="2019-07-16T17:00:47.945" v="345" actId="20577"/>
          <ac:spMkLst>
            <pc:docMk/>
            <pc:sldMk cId="3748142719" sldId="971"/>
            <ac:spMk id="37" creationId="{EB341F7E-4AAF-BC4B-8823-BCBE65829715}"/>
          </ac:spMkLst>
        </pc:spChg>
        <pc:grpChg chg="del">
          <ac:chgData name="Nicholas Cipollina" userId="5b1b2f9f-2668-4095-b4f4-e466d1257bde" providerId="ADAL" clId="{554BC5FD-C392-4501-A197-668914E81431}" dt="2019-07-16T17:00:33.540" v="327" actId="478"/>
          <ac:grpSpMkLst>
            <pc:docMk/>
            <pc:sldMk cId="3748142719" sldId="971"/>
            <ac:grpSpMk id="23" creationId="{09485DF3-E3C5-AF40-AE05-ECCB7216C007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7:06:51.986" v="507" actId="478"/>
        <pc:sldMkLst>
          <pc:docMk/>
          <pc:sldMk cId="3337254807" sldId="972"/>
        </pc:sldMkLst>
        <pc:spChg chg="mod">
          <ac:chgData name="Nicholas Cipollina" userId="5b1b2f9f-2668-4095-b4f4-e466d1257bde" providerId="ADAL" clId="{554BC5FD-C392-4501-A197-668914E81431}" dt="2019-07-16T17:06:09.021" v="456" actId="20577"/>
          <ac:spMkLst>
            <pc:docMk/>
            <pc:sldMk cId="3337254807" sldId="972"/>
            <ac:spMk id="5" creationId="{03DB457E-5FAB-9248-9539-56A289970D86}"/>
          </ac:spMkLst>
        </pc:spChg>
        <pc:spChg chg="mod">
          <ac:chgData name="Nicholas Cipollina" userId="5b1b2f9f-2668-4095-b4f4-e466d1257bde" providerId="ADAL" clId="{554BC5FD-C392-4501-A197-668914E81431}" dt="2019-07-16T17:06:28.983" v="489" actId="20577"/>
          <ac:spMkLst>
            <pc:docMk/>
            <pc:sldMk cId="3337254807" sldId="972"/>
            <ac:spMk id="9" creationId="{545274BA-ABE0-A04E-8F32-0A68BDEB953A}"/>
          </ac:spMkLst>
        </pc:spChg>
        <pc:spChg chg="mod">
          <ac:chgData name="Nicholas Cipollina" userId="5b1b2f9f-2668-4095-b4f4-e466d1257bde" providerId="ADAL" clId="{554BC5FD-C392-4501-A197-668914E81431}" dt="2019-07-16T17:05:58.586" v="437" actId="20577"/>
          <ac:spMkLst>
            <pc:docMk/>
            <pc:sldMk cId="3337254807" sldId="972"/>
            <ac:spMk id="23" creationId="{7F8A4F37-29BD-C14B-BBD9-2B254BC35E4C}"/>
          </ac:spMkLst>
        </pc:spChg>
        <pc:spChg chg="mod">
          <ac:chgData name="Nicholas Cipollina" userId="5b1b2f9f-2668-4095-b4f4-e466d1257bde" providerId="ADAL" clId="{554BC5FD-C392-4501-A197-668914E81431}" dt="2019-07-16T17:06:39.355" v="499" actId="20577"/>
          <ac:spMkLst>
            <pc:docMk/>
            <pc:sldMk cId="3337254807" sldId="972"/>
            <ac:spMk id="72" creationId="{6A994B68-38CF-AB41-A199-1B8C4EB9D1F2}"/>
          </ac:spMkLst>
        </pc:spChg>
        <pc:spChg chg="mod">
          <ac:chgData name="Nicholas Cipollina" userId="5b1b2f9f-2668-4095-b4f4-e466d1257bde" providerId="ADAL" clId="{554BC5FD-C392-4501-A197-668914E81431}" dt="2019-07-16T17:06:44.726" v="506" actId="20577"/>
          <ac:spMkLst>
            <pc:docMk/>
            <pc:sldMk cId="3337254807" sldId="972"/>
            <ac:spMk id="74" creationId="{E1206ABA-A913-9A41-B65F-B4D3EFC43923}"/>
          </ac:spMkLst>
        </pc:spChg>
        <pc:grpChg chg="del">
          <ac:chgData name="Nicholas Cipollina" userId="5b1b2f9f-2668-4095-b4f4-e466d1257bde" providerId="ADAL" clId="{554BC5FD-C392-4501-A197-668914E81431}" dt="2019-07-16T17:06:51.986" v="507" actId="478"/>
          <ac:grpSpMkLst>
            <pc:docMk/>
            <pc:sldMk cId="3337254807" sldId="972"/>
            <ac:grpSpMk id="27" creationId="{310D8E48-2C58-8E41-B321-D4D73C2E7FA6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7:19:28.014" v="547" actId="27636"/>
        <pc:sldMkLst>
          <pc:docMk/>
          <pc:sldMk cId="495475072" sldId="974"/>
        </pc:sldMkLst>
        <pc:spChg chg="mod">
          <ac:chgData name="Nicholas Cipollina" userId="5b1b2f9f-2668-4095-b4f4-e466d1257bde" providerId="ADAL" clId="{554BC5FD-C392-4501-A197-668914E81431}" dt="2019-07-16T17:18:57.099" v="533" actId="27636"/>
          <ac:spMkLst>
            <pc:docMk/>
            <pc:sldMk cId="495475072" sldId="974"/>
            <ac:spMk id="12" creationId="{EB062A30-9BF6-8F40-8731-F5D87AEC17AB}"/>
          </ac:spMkLst>
        </pc:spChg>
        <pc:spChg chg="mod">
          <ac:chgData name="Nicholas Cipollina" userId="5b1b2f9f-2668-4095-b4f4-e466d1257bde" providerId="ADAL" clId="{554BC5FD-C392-4501-A197-668914E81431}" dt="2019-07-16T17:19:14.537" v="541" actId="27636"/>
          <ac:spMkLst>
            <pc:docMk/>
            <pc:sldMk cId="495475072" sldId="974"/>
            <ac:spMk id="35" creationId="{788EB3E4-6A34-B846-B3E7-53A8CC11EC36}"/>
          </ac:spMkLst>
        </pc:spChg>
        <pc:spChg chg="mod">
          <ac:chgData name="Nicholas Cipollina" userId="5b1b2f9f-2668-4095-b4f4-e466d1257bde" providerId="ADAL" clId="{554BC5FD-C392-4501-A197-668914E81431}" dt="2019-07-16T17:19:28.014" v="547" actId="27636"/>
          <ac:spMkLst>
            <pc:docMk/>
            <pc:sldMk cId="495475072" sldId="974"/>
            <ac:spMk id="36" creationId="{5DE710FA-3633-D845-B1B3-DDA5C572C986}"/>
          </ac:spMkLst>
        </pc:spChg>
        <pc:grpChg chg="del">
          <ac:chgData name="Nicholas Cipollina" userId="5b1b2f9f-2668-4095-b4f4-e466d1257bde" providerId="ADAL" clId="{554BC5FD-C392-4501-A197-668914E81431}" dt="2019-07-16T17:18:45.195" v="531" actId="478"/>
          <ac:grpSpMkLst>
            <pc:docMk/>
            <pc:sldMk cId="495475072" sldId="974"/>
            <ac:grpSpMk id="5" creationId="{D3CE1562-0C96-474E-85AA-DA7BE95785FC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7:24:48.739" v="829" actId="5793"/>
        <pc:sldMkLst>
          <pc:docMk/>
          <pc:sldMk cId="3200219544" sldId="975"/>
        </pc:sldMkLst>
        <pc:spChg chg="mod">
          <ac:chgData name="Nicholas Cipollina" userId="5b1b2f9f-2668-4095-b4f4-e466d1257bde" providerId="ADAL" clId="{554BC5FD-C392-4501-A197-668914E81431}" dt="2019-07-16T17:21:40.288" v="565" actId="20577"/>
          <ac:spMkLst>
            <pc:docMk/>
            <pc:sldMk cId="3200219544" sldId="975"/>
            <ac:spMk id="37" creationId="{EB341F7E-4AAF-BC4B-8823-BCBE65829715}"/>
          </ac:spMkLst>
        </pc:spChg>
        <pc:grpChg chg="del">
          <ac:chgData name="Nicholas Cipollina" userId="5b1b2f9f-2668-4095-b4f4-e466d1257bde" providerId="ADAL" clId="{554BC5FD-C392-4501-A197-668914E81431}" dt="2019-07-16T17:21:25.416" v="550" actId="478"/>
          <ac:grpSpMkLst>
            <pc:docMk/>
            <pc:sldMk cId="3200219544" sldId="975"/>
            <ac:grpSpMk id="23" creationId="{09485DF3-E3C5-AF40-AE05-ECCB7216C007}"/>
          </ac:grpSpMkLst>
        </pc:grpChg>
        <pc:graphicFrameChg chg="mod">
          <ac:chgData name="Nicholas Cipollina" userId="5b1b2f9f-2668-4095-b4f4-e466d1257bde" providerId="ADAL" clId="{554BC5FD-C392-4501-A197-668914E81431}" dt="2019-07-16T17:24:48.739" v="829" actId="5793"/>
          <ac:graphicFrameMkLst>
            <pc:docMk/>
            <pc:sldMk cId="3200219544" sldId="975"/>
            <ac:graphicFrameMk id="3" creationId="{5384101B-ECEC-2D4A-961A-4F8AEA65ED60}"/>
          </ac:graphicFrameMkLst>
        </pc:graphicFrameChg>
      </pc:sldChg>
      <pc:sldChg chg="delSp modSp add addCm">
        <pc:chgData name="Nicholas Cipollina" userId="5b1b2f9f-2668-4095-b4f4-e466d1257bde" providerId="ADAL" clId="{554BC5FD-C392-4501-A197-668914E81431}" dt="2019-07-16T17:26:32.864" v="882" actId="27636"/>
        <pc:sldMkLst>
          <pc:docMk/>
          <pc:sldMk cId="3102300851" sldId="976"/>
        </pc:sldMkLst>
        <pc:spChg chg="mod">
          <ac:chgData name="Nicholas Cipollina" userId="5b1b2f9f-2668-4095-b4f4-e466d1257bde" providerId="ADAL" clId="{554BC5FD-C392-4501-A197-668914E81431}" dt="2019-07-16T17:26:32.864" v="882" actId="27636"/>
          <ac:spMkLst>
            <pc:docMk/>
            <pc:sldMk cId="3102300851" sldId="976"/>
            <ac:spMk id="3" creationId="{00000000-0000-0000-0000-000000000000}"/>
          </ac:spMkLst>
        </pc:spChg>
        <pc:spChg chg="del mod">
          <ac:chgData name="Nicholas Cipollina" userId="5b1b2f9f-2668-4095-b4f4-e466d1257bde" providerId="ADAL" clId="{554BC5FD-C392-4501-A197-668914E81431}" dt="2019-07-16T17:26:08.851" v="858" actId="478"/>
          <ac:spMkLst>
            <pc:docMk/>
            <pc:sldMk cId="3102300851" sldId="976"/>
            <ac:spMk id="12" creationId="{FA512AE0-8082-DA45-88D4-874273537157}"/>
          </ac:spMkLst>
        </pc:spChg>
        <pc:spChg chg="del mod">
          <ac:chgData name="Nicholas Cipollina" userId="5b1b2f9f-2668-4095-b4f4-e466d1257bde" providerId="ADAL" clId="{554BC5FD-C392-4501-A197-668914E81431}" dt="2019-07-16T17:26:06.551" v="857" actId="478"/>
          <ac:spMkLst>
            <pc:docMk/>
            <pc:sldMk cId="3102300851" sldId="976"/>
            <ac:spMk id="16" creationId="{5CE2B502-7910-7E49-960C-02C904D5B28A}"/>
          </ac:spMkLst>
        </pc:spChg>
        <pc:grpChg chg="del">
          <ac:chgData name="Nicholas Cipollina" userId="5b1b2f9f-2668-4095-b4f4-e466d1257bde" providerId="ADAL" clId="{554BC5FD-C392-4501-A197-668914E81431}" dt="2019-07-16T17:25:32.148" v="831" actId="478"/>
          <ac:grpSpMkLst>
            <pc:docMk/>
            <pc:sldMk cId="3102300851" sldId="976"/>
            <ac:grpSpMk id="19" creationId="{E4A7618A-2470-5642-B615-4442DF96203B}"/>
          </ac:grpSpMkLst>
        </pc:grpChg>
      </pc:sldChg>
      <pc:sldChg chg="delSp modSp add">
        <pc:chgData name="Nicholas Cipollina" userId="5b1b2f9f-2668-4095-b4f4-e466d1257bde" providerId="ADAL" clId="{554BC5FD-C392-4501-A197-668914E81431}" dt="2019-07-16T17:27:47.344" v="906" actId="20577"/>
        <pc:sldMkLst>
          <pc:docMk/>
          <pc:sldMk cId="499742388" sldId="977"/>
        </pc:sldMkLst>
        <pc:spChg chg="mod">
          <ac:chgData name="Nicholas Cipollina" userId="5b1b2f9f-2668-4095-b4f4-e466d1257bde" providerId="ADAL" clId="{554BC5FD-C392-4501-A197-668914E81431}" dt="2019-07-16T17:27:47.344" v="906" actId="20577"/>
          <ac:spMkLst>
            <pc:docMk/>
            <pc:sldMk cId="499742388" sldId="977"/>
            <ac:spMk id="3" creationId="{8CA3FC72-4DCD-854C-B883-0EA29A07D39F}"/>
          </ac:spMkLst>
        </pc:spChg>
        <pc:grpChg chg="del">
          <ac:chgData name="Nicholas Cipollina" userId="5b1b2f9f-2668-4095-b4f4-e466d1257bde" providerId="ADAL" clId="{554BC5FD-C392-4501-A197-668914E81431}" dt="2019-07-16T17:27:34.443" v="884" actId="478"/>
          <ac:grpSpMkLst>
            <pc:docMk/>
            <pc:sldMk cId="499742388" sldId="977"/>
            <ac:grpSpMk id="2" creationId="{821AA489-421E-CF45-AF57-9035B47172F7}"/>
          </ac:grpSpMkLst>
        </pc:grpChg>
      </pc:sldChg>
    </pc:docChg>
  </pc:docChgLst>
  <pc:docChgLst>
    <pc:chgData name="Kate Rogers" userId="S::krogers@captechventures.com::fab9678f-3b52-468c-8bb6-aabb1d9f59c5" providerId="AD" clId="Web-{FBBCDCD8-CC0F-A61B-664F-6390F48CB83F}"/>
    <pc:docChg chg="modSld">
      <pc:chgData name="Kate Rogers" userId="S::krogers@captechventures.com::fab9678f-3b52-468c-8bb6-aabb1d9f59c5" providerId="AD" clId="Web-{FBBCDCD8-CC0F-A61B-664F-6390F48CB83F}" dt="2019-08-01T19:15:46.290" v="1"/>
      <pc:docMkLst>
        <pc:docMk/>
      </pc:docMkLst>
      <pc:sldChg chg="addSp delSp modSp">
        <pc:chgData name="Kate Rogers" userId="S::krogers@captechventures.com::fab9678f-3b52-468c-8bb6-aabb1d9f59c5" providerId="AD" clId="Web-{FBBCDCD8-CC0F-A61B-664F-6390F48CB83F}" dt="2019-08-01T19:15:46.290" v="1"/>
        <pc:sldMkLst>
          <pc:docMk/>
          <pc:sldMk cId="4142759300" sldId="966"/>
        </pc:sldMkLst>
        <pc:picChg chg="add del mod">
          <ac:chgData name="Kate Rogers" userId="S::krogers@captechventures.com::fab9678f-3b52-468c-8bb6-aabb1d9f59c5" providerId="AD" clId="Web-{FBBCDCD8-CC0F-A61B-664F-6390F48CB83F}" dt="2019-08-01T19:15:46.290" v="1"/>
          <ac:picMkLst>
            <pc:docMk/>
            <pc:sldMk cId="4142759300" sldId="966"/>
            <ac:picMk id="2" creationId="{032A2300-9DA2-411E-A9FC-55AFF317D509}"/>
          </ac:picMkLst>
        </pc:picChg>
      </pc:sldChg>
    </pc:docChg>
  </pc:docChgLst>
  <pc:docChgLst>
    <pc:chgData name="Kate Rogers" userId="S::krogers@captechventures.com::fab9678f-3b52-468c-8bb6-aabb1d9f59c5" providerId="AD" clId="Web-{F5329A5E-2CFF-9A34-4AD6-DA25BB4C7527}"/>
    <pc:docChg chg="modSld">
      <pc:chgData name="Kate Rogers" userId="S::krogers@captechventures.com::fab9678f-3b52-468c-8bb6-aabb1d9f59c5" providerId="AD" clId="Web-{F5329A5E-2CFF-9A34-4AD6-DA25BB4C7527}" dt="2019-07-23T15:40:22.124" v="22" actId="1076"/>
      <pc:docMkLst>
        <pc:docMk/>
      </pc:docMkLst>
      <pc:sldChg chg="modSp">
        <pc:chgData name="Kate Rogers" userId="S::krogers@captechventures.com::fab9678f-3b52-468c-8bb6-aabb1d9f59c5" providerId="AD" clId="Web-{F5329A5E-2CFF-9A34-4AD6-DA25BB4C7527}" dt="2019-07-23T15:38:20.321" v="0" actId="14100"/>
        <pc:sldMkLst>
          <pc:docMk/>
          <pc:sldMk cId="1766335878" sldId="970"/>
        </pc:sldMkLst>
        <pc:spChg chg="mod">
          <ac:chgData name="Kate Rogers" userId="S::krogers@captechventures.com::fab9678f-3b52-468c-8bb6-aabb1d9f59c5" providerId="AD" clId="Web-{F5329A5E-2CFF-9A34-4AD6-DA25BB4C7527}" dt="2019-07-23T15:38:20.321" v="0" actId="14100"/>
          <ac:spMkLst>
            <pc:docMk/>
            <pc:sldMk cId="1766335878" sldId="970"/>
            <ac:spMk id="17" creationId="{651DC1AB-42CD-B84B-87C3-DA03AB14A279}"/>
          </ac:spMkLst>
        </pc:spChg>
      </pc:sldChg>
      <pc:sldChg chg="modSp">
        <pc:chgData name="Kate Rogers" userId="S::krogers@captechventures.com::fab9678f-3b52-468c-8bb6-aabb1d9f59c5" providerId="AD" clId="Web-{F5329A5E-2CFF-9A34-4AD6-DA25BB4C7527}" dt="2019-07-23T15:40:22.124" v="22" actId="1076"/>
        <pc:sldMkLst>
          <pc:docMk/>
          <pc:sldMk cId="2743576969" sldId="979"/>
        </pc:sldMkLst>
        <pc:spChg chg="mod">
          <ac:chgData name="Kate Rogers" userId="S::krogers@captechventures.com::fab9678f-3b52-468c-8bb6-aabb1d9f59c5" providerId="AD" clId="Web-{F5329A5E-2CFF-9A34-4AD6-DA25BB4C7527}" dt="2019-07-23T15:40:22.124" v="22" actId="1076"/>
          <ac:spMkLst>
            <pc:docMk/>
            <pc:sldMk cId="2743576969" sldId="979"/>
            <ac:spMk id="2" creationId="{98584BD3-498A-4B8D-963A-77C8161A23D8}"/>
          </ac:spMkLst>
        </pc:spChg>
        <pc:spChg chg="mod">
          <ac:chgData name="Kate Rogers" userId="S::krogers@captechventures.com::fab9678f-3b52-468c-8bb6-aabb1d9f59c5" providerId="AD" clId="Web-{F5329A5E-2CFF-9A34-4AD6-DA25BB4C7527}" dt="2019-07-23T15:40:18.045" v="20" actId="20577"/>
          <ac:spMkLst>
            <pc:docMk/>
            <pc:sldMk cId="2743576969" sldId="979"/>
            <ac:spMk id="3" creationId="{18795A2F-550B-456F-B1AB-0C506B5337E0}"/>
          </ac:spMkLst>
        </pc:spChg>
      </pc:sldChg>
      <pc:sldChg chg="modSp">
        <pc:chgData name="Kate Rogers" userId="S::krogers@captechventures.com::fab9678f-3b52-468c-8bb6-aabb1d9f59c5" providerId="AD" clId="Web-{F5329A5E-2CFF-9A34-4AD6-DA25BB4C7527}" dt="2019-07-23T15:39:33.699" v="5" actId="1076"/>
        <pc:sldMkLst>
          <pc:docMk/>
          <pc:sldMk cId="167827961" sldId="980"/>
        </pc:sldMkLst>
        <pc:spChg chg="mod">
          <ac:chgData name="Kate Rogers" userId="S::krogers@captechventures.com::fab9678f-3b52-468c-8bb6-aabb1d9f59c5" providerId="AD" clId="Web-{F5329A5E-2CFF-9A34-4AD6-DA25BB4C7527}" dt="2019-07-23T15:39:33.699" v="5" actId="1076"/>
          <ac:spMkLst>
            <pc:docMk/>
            <pc:sldMk cId="167827961" sldId="980"/>
            <ac:spMk id="2" creationId="{98584BD3-498A-4B8D-963A-77C8161A23D8}"/>
          </ac:spMkLst>
        </pc:spChg>
        <pc:spChg chg="mod">
          <ac:chgData name="Kate Rogers" userId="S::krogers@captechventures.com::fab9678f-3b52-468c-8bb6-aabb1d9f59c5" providerId="AD" clId="Web-{F5329A5E-2CFF-9A34-4AD6-DA25BB4C7527}" dt="2019-07-23T15:39:25.715" v="3" actId="20577"/>
          <ac:spMkLst>
            <pc:docMk/>
            <pc:sldMk cId="167827961" sldId="980"/>
            <ac:spMk id="3" creationId="{18795A2F-550B-456F-B1AB-0C506B5337E0}"/>
          </ac:spMkLst>
        </pc:spChg>
      </pc:sldChg>
      <pc:sldChg chg="modSp">
        <pc:chgData name="Kate Rogers" userId="S::krogers@captechventures.com::fab9678f-3b52-468c-8bb6-aabb1d9f59c5" providerId="AD" clId="Web-{F5329A5E-2CFF-9A34-4AD6-DA25BB4C7527}" dt="2019-07-23T15:39:49.794" v="10" actId="1076"/>
        <pc:sldMkLst>
          <pc:docMk/>
          <pc:sldMk cId="3704532791" sldId="981"/>
        </pc:sldMkLst>
        <pc:spChg chg="mod">
          <ac:chgData name="Kate Rogers" userId="S::krogers@captechventures.com::fab9678f-3b52-468c-8bb6-aabb1d9f59c5" providerId="AD" clId="Web-{F5329A5E-2CFF-9A34-4AD6-DA25BB4C7527}" dt="2019-07-23T15:39:49.794" v="10" actId="1076"/>
          <ac:spMkLst>
            <pc:docMk/>
            <pc:sldMk cId="3704532791" sldId="981"/>
            <ac:spMk id="2" creationId="{98584BD3-498A-4B8D-963A-77C8161A23D8}"/>
          </ac:spMkLst>
        </pc:spChg>
        <pc:spChg chg="mod">
          <ac:chgData name="Kate Rogers" userId="S::krogers@captechventures.com::fab9678f-3b52-468c-8bb6-aabb1d9f59c5" providerId="AD" clId="Web-{F5329A5E-2CFF-9A34-4AD6-DA25BB4C7527}" dt="2019-07-23T15:39:44.934" v="8" actId="20577"/>
          <ac:spMkLst>
            <pc:docMk/>
            <pc:sldMk cId="3704532791" sldId="981"/>
            <ac:spMk id="3" creationId="{18795A2F-550B-456F-B1AB-0C506B5337E0}"/>
          </ac:spMkLst>
        </pc:spChg>
      </pc:sldChg>
      <pc:sldChg chg="modSp">
        <pc:chgData name="Kate Rogers" userId="S::krogers@captechventures.com::fab9678f-3b52-468c-8bb6-aabb1d9f59c5" providerId="AD" clId="Web-{F5329A5E-2CFF-9A34-4AD6-DA25BB4C7527}" dt="2019-07-23T15:40:06.857" v="16" actId="1076"/>
        <pc:sldMkLst>
          <pc:docMk/>
          <pc:sldMk cId="3912146022" sldId="982"/>
        </pc:sldMkLst>
        <pc:spChg chg="mod">
          <ac:chgData name="Kate Rogers" userId="S::krogers@captechventures.com::fab9678f-3b52-468c-8bb6-aabb1d9f59c5" providerId="AD" clId="Web-{F5329A5E-2CFF-9A34-4AD6-DA25BB4C7527}" dt="2019-07-23T15:40:06.857" v="16" actId="1076"/>
          <ac:spMkLst>
            <pc:docMk/>
            <pc:sldMk cId="3912146022" sldId="982"/>
            <ac:spMk id="2" creationId="{98584BD3-498A-4B8D-963A-77C8161A23D8}"/>
          </ac:spMkLst>
        </pc:spChg>
        <pc:spChg chg="mod">
          <ac:chgData name="Kate Rogers" userId="S::krogers@captechventures.com::fab9678f-3b52-468c-8bb6-aabb1d9f59c5" providerId="AD" clId="Web-{F5329A5E-2CFF-9A34-4AD6-DA25BB4C7527}" dt="2019-07-23T15:40:02.170" v="14" actId="20577"/>
          <ac:spMkLst>
            <pc:docMk/>
            <pc:sldMk cId="3912146022" sldId="982"/>
            <ac:spMk id="3" creationId="{18795A2F-550B-456F-B1AB-0C506B5337E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7-16T13:26:18.82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C94F08-62AD-5C4E-A08D-AC9A234C7605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981963-6CDC-0240-A80E-A36CC57F9C7C}">
      <dgm:prSet phldrT="[Text]" custT="1"/>
      <dgm:spPr>
        <a:noFill/>
        <a:ln>
          <a:noFill/>
        </a:ln>
      </dgm:spPr>
      <dgm:t>
        <a:bodyPr lIns="0" tIns="0" rIns="0" bIns="0" anchor="b" anchorCtr="1"/>
        <a:lstStyle/>
        <a:p>
          <a:pPr algn="l" rtl="0"/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1 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User Says Command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gm:t>
    </dgm:pt>
    <dgm:pt modelId="{87868C66-7B37-F549-8A4A-BF171411A2CC}" type="parTrans" cxnId="{D3958C27-6866-AC4D-ACA8-339592CEF8E5}">
      <dgm:prSet/>
      <dgm:spPr/>
      <dgm:t>
        <a:bodyPr/>
        <a:lstStyle/>
        <a:p>
          <a:endParaRPr lang="en-US"/>
        </a:p>
      </dgm:t>
    </dgm:pt>
    <dgm:pt modelId="{98F99658-07A8-3A4F-8BC7-116ACC9D12EA}" type="sibTrans" cxnId="{D3958C27-6866-AC4D-ACA8-339592CEF8E5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7B0500CD-80F3-094C-A4D1-9A77FE5D3B5B}">
      <dgm:prSet phldrT="[Text]" custT="1"/>
      <dgm:spPr>
        <a:noFill/>
        <a:ln>
          <a:noFill/>
        </a:ln>
      </dgm:spPr>
      <dgm:t>
        <a:bodyPr lIns="0" tIns="0" rIns="0" bIns="0" anchor="b" anchorCtr="1"/>
        <a:lstStyle/>
        <a:p>
          <a:pPr algn="l" rtl="0"/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2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Alexa Receives Command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gm:t>
    </dgm:pt>
    <dgm:pt modelId="{54C42D56-67FE-6C4F-8953-6E9A4F7DD231}" type="parTrans" cxnId="{E46FF882-9E20-7747-81ED-8B1AC0325AC9}">
      <dgm:prSet/>
      <dgm:spPr/>
      <dgm:t>
        <a:bodyPr/>
        <a:lstStyle/>
        <a:p>
          <a:endParaRPr lang="en-US"/>
        </a:p>
      </dgm:t>
    </dgm:pt>
    <dgm:pt modelId="{8DC7C233-0E87-1045-9EB3-0BFC9CBD6DB2}" type="sibTrans" cxnId="{E46FF882-9E20-7747-81ED-8B1AC0325AC9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88ECC1A3-FD86-0A4F-900D-D6EBD68375CA}">
      <dgm:prSet custT="1"/>
      <dgm:spPr>
        <a:noFill/>
        <a:ln>
          <a:noFill/>
        </a:ln>
      </dgm:spPr>
      <dgm:t>
        <a:bodyPr lIns="0" tIns="0" rIns="0" bIns="0" anchor="b" anchorCtr="1"/>
        <a:lstStyle/>
        <a:p>
          <a:pPr algn="l" rtl="0"/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</a:t>
          </a:r>
          <a:r>
            <a:rPr lang="en-US" sz="1700" kern="900" spc="80" baseline="0">
              <a:solidFill>
                <a:srgbClr val="002060"/>
              </a:solidFill>
              <a:latin typeface="Bebas Neue"/>
            </a:rPr>
            <a:t> 3</a:t>
          </a:r>
          <a:br>
            <a:rPr lang="en-US" sz="1700" kern="900" spc="80" baseline="0">
              <a:solidFill>
                <a:srgbClr val="002060"/>
              </a:solidFill>
              <a:latin typeface="Bebas Neue"/>
            </a:rPr>
          </a:br>
          <a:r>
            <a:rPr lang="en-US" sz="1700" kern="900" spc="80" baseline="0">
              <a:solidFill>
                <a:srgbClr val="002060"/>
              </a:solidFill>
              <a:latin typeface="Bebas Neue"/>
            </a:rPr>
            <a:t>Necessary Logic Complete</a:t>
          </a:r>
          <a:br>
            <a:rPr lang="en-US" sz="1700" kern="900" spc="80" baseline="0">
              <a:latin typeface="Bebas Neue"/>
            </a:rPr>
          </a:br>
          <a:r>
            <a:rPr lang="en-US" sz="17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rgbClr val="010000"/>
            </a:solidFill>
            <a:latin typeface="Bebas Neue"/>
          </a:endParaRPr>
        </a:p>
      </dgm:t>
    </dgm:pt>
    <dgm:pt modelId="{BD9BC5F0-375F-3549-86E2-8E18ADBEB1DA}" type="parTrans" cxnId="{BC29A333-3A19-0041-A47B-FE4E351F66F4}">
      <dgm:prSet/>
      <dgm:spPr/>
      <dgm:t>
        <a:bodyPr/>
        <a:lstStyle/>
        <a:p>
          <a:endParaRPr lang="en-US"/>
        </a:p>
      </dgm:t>
    </dgm:pt>
    <dgm:pt modelId="{50EB3DFF-D026-3A41-90B0-1FB869682A32}" type="sibTrans" cxnId="{BC29A333-3A19-0041-A47B-FE4E351F66F4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7767AD9-9EF4-CB4D-AE1D-DFFA615A7467}">
      <dgm:prSet custT="1"/>
      <dgm:spPr>
        <a:noFill/>
        <a:ln>
          <a:noFill/>
        </a:ln>
      </dgm:spPr>
      <dgm:t>
        <a:bodyPr lIns="0" tIns="0" rIns="0" bIns="0" anchor="b" anchorCtr="1"/>
        <a:lstStyle/>
        <a:p>
          <a:pPr algn="l" rtl="0"/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4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Response Sent to User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gm:t>
    </dgm:pt>
    <dgm:pt modelId="{E1C066C3-4D4C-B845-B51C-842AACA8D74B}" type="sibTrans" cxnId="{9805D34D-C6B2-2249-9E80-1268CC384040}">
      <dgm:prSet/>
      <dgm:spPr/>
      <dgm:t>
        <a:bodyPr/>
        <a:lstStyle/>
        <a:p>
          <a:endParaRPr lang="en-US"/>
        </a:p>
      </dgm:t>
    </dgm:pt>
    <dgm:pt modelId="{571D3DC3-9254-D947-8E6D-809A5C2EFE60}" type="parTrans" cxnId="{9805D34D-C6B2-2249-9E80-1268CC384040}">
      <dgm:prSet/>
      <dgm:spPr/>
      <dgm:t>
        <a:bodyPr/>
        <a:lstStyle/>
        <a:p>
          <a:endParaRPr lang="en-US"/>
        </a:p>
      </dgm:t>
    </dgm:pt>
    <dgm:pt modelId="{87C2DB02-1693-8E41-89F8-6207A175DE7C}" type="pres">
      <dgm:prSet presAssocID="{4FC94F08-62AD-5C4E-A08D-AC9A234C7605}" presName="Name0" presStyleCnt="0">
        <dgm:presLayoutVars>
          <dgm:dir/>
          <dgm:resizeHandles val="exact"/>
        </dgm:presLayoutVars>
      </dgm:prSet>
      <dgm:spPr/>
    </dgm:pt>
    <dgm:pt modelId="{DF4F2A07-08C5-8F4A-8B26-18DD39CEEC86}" type="pres">
      <dgm:prSet presAssocID="{41981963-6CDC-0240-A80E-A36CC57F9C7C}" presName="node" presStyleLbl="node1" presStyleIdx="0" presStyleCnt="4">
        <dgm:presLayoutVars>
          <dgm:bulletEnabled val="1"/>
        </dgm:presLayoutVars>
      </dgm:prSet>
      <dgm:spPr/>
    </dgm:pt>
    <dgm:pt modelId="{B0FBCB53-1689-B84D-809E-092F19A1C03C}" type="pres">
      <dgm:prSet presAssocID="{98F99658-07A8-3A4F-8BC7-116ACC9D12EA}" presName="sibTrans" presStyleLbl="sibTrans2D1" presStyleIdx="0" presStyleCnt="3" custScaleX="112872" custScaleY="96487"/>
      <dgm:spPr>
        <a:prstGeom prst="ellipse">
          <a:avLst/>
        </a:prstGeom>
      </dgm:spPr>
    </dgm:pt>
    <dgm:pt modelId="{42DC22DE-1258-124E-A66D-63AF47107BE1}" type="pres">
      <dgm:prSet presAssocID="{98F99658-07A8-3A4F-8BC7-116ACC9D12EA}" presName="connectorText" presStyleLbl="sibTrans2D1" presStyleIdx="0" presStyleCnt="3"/>
      <dgm:spPr/>
    </dgm:pt>
    <dgm:pt modelId="{87080EA3-9113-F744-A035-672D76FA9CD5}" type="pres">
      <dgm:prSet presAssocID="{7B0500CD-80F3-094C-A4D1-9A77FE5D3B5B}" presName="node" presStyleLbl="node1" presStyleIdx="1" presStyleCnt="4">
        <dgm:presLayoutVars>
          <dgm:bulletEnabled val="1"/>
        </dgm:presLayoutVars>
      </dgm:prSet>
      <dgm:spPr/>
    </dgm:pt>
    <dgm:pt modelId="{C82769AC-B72B-774F-9144-0821B84622B5}" type="pres">
      <dgm:prSet presAssocID="{8DC7C233-0E87-1045-9EB3-0BFC9CBD6DB2}" presName="sibTrans" presStyleLbl="sibTrans2D1" presStyleIdx="1" presStyleCnt="3" custScaleX="112872" custScaleY="96487"/>
      <dgm:spPr>
        <a:prstGeom prst="ellipse">
          <a:avLst/>
        </a:prstGeom>
      </dgm:spPr>
    </dgm:pt>
    <dgm:pt modelId="{01032761-D141-2543-A3BB-28B84993C6DA}" type="pres">
      <dgm:prSet presAssocID="{8DC7C233-0E87-1045-9EB3-0BFC9CBD6DB2}" presName="connectorText" presStyleLbl="sibTrans2D1" presStyleIdx="1" presStyleCnt="3"/>
      <dgm:spPr/>
    </dgm:pt>
    <dgm:pt modelId="{70EEFF96-E06D-D64C-B311-B7D4AFF6FC7F}" type="pres">
      <dgm:prSet presAssocID="{88ECC1A3-FD86-0A4F-900D-D6EBD68375CA}" presName="node" presStyleLbl="node1" presStyleIdx="2" presStyleCnt="4">
        <dgm:presLayoutVars>
          <dgm:bulletEnabled val="1"/>
        </dgm:presLayoutVars>
      </dgm:prSet>
      <dgm:spPr/>
    </dgm:pt>
    <dgm:pt modelId="{A4769E7C-5B3A-714F-B421-7F0F964CCF19}" type="pres">
      <dgm:prSet presAssocID="{50EB3DFF-D026-3A41-90B0-1FB869682A32}" presName="sibTrans" presStyleLbl="sibTrans2D1" presStyleIdx="2" presStyleCnt="3" custScaleX="112872" custScaleY="96487"/>
      <dgm:spPr>
        <a:prstGeom prst="ellipse">
          <a:avLst/>
        </a:prstGeom>
      </dgm:spPr>
    </dgm:pt>
    <dgm:pt modelId="{BB69BB06-95BE-B240-B558-564BB5352F6F}" type="pres">
      <dgm:prSet presAssocID="{50EB3DFF-D026-3A41-90B0-1FB869682A32}" presName="connectorText" presStyleLbl="sibTrans2D1" presStyleIdx="2" presStyleCnt="3"/>
      <dgm:spPr/>
    </dgm:pt>
    <dgm:pt modelId="{CAC0291B-6664-834F-8098-DFC794E35029}" type="pres">
      <dgm:prSet presAssocID="{A7767AD9-9EF4-CB4D-AE1D-DFFA615A7467}" presName="node" presStyleLbl="node1" presStyleIdx="3" presStyleCnt="4">
        <dgm:presLayoutVars>
          <dgm:bulletEnabled val="1"/>
        </dgm:presLayoutVars>
      </dgm:prSet>
      <dgm:spPr/>
    </dgm:pt>
  </dgm:ptLst>
  <dgm:cxnLst>
    <dgm:cxn modelId="{B6943510-1743-40A4-BF51-94FA597D9FE0}" type="presOf" srcId="{50EB3DFF-D026-3A41-90B0-1FB869682A32}" destId="{A4769E7C-5B3A-714F-B421-7F0F964CCF19}" srcOrd="0" destOrd="0" presId="urn:microsoft.com/office/officeart/2005/8/layout/process1"/>
    <dgm:cxn modelId="{9BF00B15-B3FB-4CB2-B4E1-329A58920BD5}" type="presOf" srcId="{88ECC1A3-FD86-0A4F-900D-D6EBD68375CA}" destId="{70EEFF96-E06D-D64C-B311-B7D4AFF6FC7F}" srcOrd="0" destOrd="0" presId="urn:microsoft.com/office/officeart/2005/8/layout/process1"/>
    <dgm:cxn modelId="{D3958C27-6866-AC4D-ACA8-339592CEF8E5}" srcId="{4FC94F08-62AD-5C4E-A08D-AC9A234C7605}" destId="{41981963-6CDC-0240-A80E-A36CC57F9C7C}" srcOrd="0" destOrd="0" parTransId="{87868C66-7B37-F549-8A4A-BF171411A2CC}" sibTransId="{98F99658-07A8-3A4F-8BC7-116ACC9D12EA}"/>
    <dgm:cxn modelId="{BC29A333-3A19-0041-A47B-FE4E351F66F4}" srcId="{4FC94F08-62AD-5C4E-A08D-AC9A234C7605}" destId="{88ECC1A3-FD86-0A4F-900D-D6EBD68375CA}" srcOrd="2" destOrd="0" parTransId="{BD9BC5F0-375F-3549-86E2-8E18ADBEB1DA}" sibTransId="{50EB3DFF-D026-3A41-90B0-1FB869682A32}"/>
    <dgm:cxn modelId="{16119142-C90D-4D9A-9345-97673AF062B1}" type="presOf" srcId="{41981963-6CDC-0240-A80E-A36CC57F9C7C}" destId="{DF4F2A07-08C5-8F4A-8B26-18DD39CEEC86}" srcOrd="0" destOrd="0" presId="urn:microsoft.com/office/officeart/2005/8/layout/process1"/>
    <dgm:cxn modelId="{9805D34D-C6B2-2249-9E80-1268CC384040}" srcId="{4FC94F08-62AD-5C4E-A08D-AC9A234C7605}" destId="{A7767AD9-9EF4-CB4D-AE1D-DFFA615A7467}" srcOrd="3" destOrd="0" parTransId="{571D3DC3-9254-D947-8E6D-809A5C2EFE60}" sibTransId="{E1C066C3-4D4C-B845-B51C-842AACA8D74B}"/>
    <dgm:cxn modelId="{C953AD4E-EE70-4CB2-8901-9D158C738775}" type="presOf" srcId="{98F99658-07A8-3A4F-8BC7-116ACC9D12EA}" destId="{B0FBCB53-1689-B84D-809E-092F19A1C03C}" srcOrd="0" destOrd="0" presId="urn:microsoft.com/office/officeart/2005/8/layout/process1"/>
    <dgm:cxn modelId="{E46FF882-9E20-7747-81ED-8B1AC0325AC9}" srcId="{4FC94F08-62AD-5C4E-A08D-AC9A234C7605}" destId="{7B0500CD-80F3-094C-A4D1-9A77FE5D3B5B}" srcOrd="1" destOrd="0" parTransId="{54C42D56-67FE-6C4F-8953-6E9A4F7DD231}" sibTransId="{8DC7C233-0E87-1045-9EB3-0BFC9CBD6DB2}"/>
    <dgm:cxn modelId="{55548084-FDFE-4E9B-94EB-D9C28FDEDB07}" type="presOf" srcId="{7B0500CD-80F3-094C-A4D1-9A77FE5D3B5B}" destId="{87080EA3-9113-F744-A035-672D76FA9CD5}" srcOrd="0" destOrd="0" presId="urn:microsoft.com/office/officeart/2005/8/layout/process1"/>
    <dgm:cxn modelId="{89F9AA88-A1B8-408D-898F-CDA9CBD336F4}" type="presOf" srcId="{50EB3DFF-D026-3A41-90B0-1FB869682A32}" destId="{BB69BB06-95BE-B240-B558-564BB5352F6F}" srcOrd="1" destOrd="0" presId="urn:microsoft.com/office/officeart/2005/8/layout/process1"/>
    <dgm:cxn modelId="{878329AB-6B7D-4D8D-819B-D34B0CE15089}" type="presOf" srcId="{8DC7C233-0E87-1045-9EB3-0BFC9CBD6DB2}" destId="{01032761-D141-2543-A3BB-28B84993C6DA}" srcOrd="1" destOrd="0" presId="urn:microsoft.com/office/officeart/2005/8/layout/process1"/>
    <dgm:cxn modelId="{DE6A24B6-AFE8-4558-84F4-50AAD8FFC32B}" type="presOf" srcId="{98F99658-07A8-3A4F-8BC7-116ACC9D12EA}" destId="{42DC22DE-1258-124E-A66D-63AF47107BE1}" srcOrd="1" destOrd="0" presId="urn:microsoft.com/office/officeart/2005/8/layout/process1"/>
    <dgm:cxn modelId="{C27B0ABB-C0F7-D34F-AB3D-FA2778C872D8}" type="presOf" srcId="{4FC94F08-62AD-5C4E-A08D-AC9A234C7605}" destId="{87C2DB02-1693-8E41-89F8-6207A175DE7C}" srcOrd="0" destOrd="0" presId="urn:microsoft.com/office/officeart/2005/8/layout/process1"/>
    <dgm:cxn modelId="{FE21C1BC-0E76-4FB6-8E52-C4DF2102207B}" type="presOf" srcId="{8DC7C233-0E87-1045-9EB3-0BFC9CBD6DB2}" destId="{C82769AC-B72B-774F-9144-0821B84622B5}" srcOrd="0" destOrd="0" presId="urn:microsoft.com/office/officeart/2005/8/layout/process1"/>
    <dgm:cxn modelId="{F777E2BC-1A25-4914-805F-E63BC58545FA}" type="presOf" srcId="{A7767AD9-9EF4-CB4D-AE1D-DFFA615A7467}" destId="{CAC0291B-6664-834F-8098-DFC794E35029}" srcOrd="0" destOrd="0" presId="urn:microsoft.com/office/officeart/2005/8/layout/process1"/>
    <dgm:cxn modelId="{8D02A10C-5AB6-49FB-8421-1EF5D8B696EE}" type="presParOf" srcId="{87C2DB02-1693-8E41-89F8-6207A175DE7C}" destId="{DF4F2A07-08C5-8F4A-8B26-18DD39CEEC86}" srcOrd="0" destOrd="0" presId="urn:microsoft.com/office/officeart/2005/8/layout/process1"/>
    <dgm:cxn modelId="{CD1FA061-5C93-428A-9524-D8C38FE748A0}" type="presParOf" srcId="{87C2DB02-1693-8E41-89F8-6207A175DE7C}" destId="{B0FBCB53-1689-B84D-809E-092F19A1C03C}" srcOrd="1" destOrd="0" presId="urn:microsoft.com/office/officeart/2005/8/layout/process1"/>
    <dgm:cxn modelId="{182D3FE2-8CDB-4163-8D67-2126C63042BB}" type="presParOf" srcId="{B0FBCB53-1689-B84D-809E-092F19A1C03C}" destId="{42DC22DE-1258-124E-A66D-63AF47107BE1}" srcOrd="0" destOrd="0" presId="urn:microsoft.com/office/officeart/2005/8/layout/process1"/>
    <dgm:cxn modelId="{F57891B6-4EBE-481A-AE94-C29DF7FD703B}" type="presParOf" srcId="{87C2DB02-1693-8E41-89F8-6207A175DE7C}" destId="{87080EA3-9113-F744-A035-672D76FA9CD5}" srcOrd="2" destOrd="0" presId="urn:microsoft.com/office/officeart/2005/8/layout/process1"/>
    <dgm:cxn modelId="{AC5C864E-B978-49FB-B49A-E7427F080C18}" type="presParOf" srcId="{87C2DB02-1693-8E41-89F8-6207A175DE7C}" destId="{C82769AC-B72B-774F-9144-0821B84622B5}" srcOrd="3" destOrd="0" presId="urn:microsoft.com/office/officeart/2005/8/layout/process1"/>
    <dgm:cxn modelId="{797BCA9B-D236-4C5B-8FCA-8A9F712C31C9}" type="presParOf" srcId="{C82769AC-B72B-774F-9144-0821B84622B5}" destId="{01032761-D141-2543-A3BB-28B84993C6DA}" srcOrd="0" destOrd="0" presId="urn:microsoft.com/office/officeart/2005/8/layout/process1"/>
    <dgm:cxn modelId="{474F6ED6-6655-4DDD-B092-CC8523A9C4A6}" type="presParOf" srcId="{87C2DB02-1693-8E41-89F8-6207A175DE7C}" destId="{70EEFF96-E06D-D64C-B311-B7D4AFF6FC7F}" srcOrd="4" destOrd="0" presId="urn:microsoft.com/office/officeart/2005/8/layout/process1"/>
    <dgm:cxn modelId="{CCE021C0-A67C-4F4B-9989-85D49EEE2778}" type="presParOf" srcId="{87C2DB02-1693-8E41-89F8-6207A175DE7C}" destId="{A4769E7C-5B3A-714F-B421-7F0F964CCF19}" srcOrd="5" destOrd="0" presId="urn:microsoft.com/office/officeart/2005/8/layout/process1"/>
    <dgm:cxn modelId="{2B14243C-E7DF-4F58-917A-87F2861120F8}" type="presParOf" srcId="{A4769E7C-5B3A-714F-B421-7F0F964CCF19}" destId="{BB69BB06-95BE-B240-B558-564BB5352F6F}" srcOrd="0" destOrd="0" presId="urn:microsoft.com/office/officeart/2005/8/layout/process1"/>
    <dgm:cxn modelId="{B262F325-8D85-4965-8257-2256553E5FEA}" type="presParOf" srcId="{87C2DB02-1693-8E41-89F8-6207A175DE7C}" destId="{CAC0291B-6664-834F-8098-DFC794E3502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C94F08-62AD-5C4E-A08D-AC9A234C7605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27753D-E97D-0741-B298-4F408C0A5470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Found skills kit</a:t>
          </a:r>
        </a:p>
      </dgm:t>
    </dgm:pt>
    <dgm:pt modelId="{71825B46-D689-F54A-83F9-4B723EF38261}" type="parTrans" cxnId="{1EB2527B-0A86-764F-AF94-A5454AB47793}">
      <dgm:prSet/>
      <dgm:spPr/>
      <dgm:t>
        <a:bodyPr/>
        <a:lstStyle/>
        <a:p>
          <a:endParaRPr lang="en-US"/>
        </a:p>
      </dgm:t>
    </dgm:pt>
    <dgm:pt modelId="{B7CC2936-F981-8743-88D8-2071450767B5}" type="sibTrans" cxnId="{1EB2527B-0A86-764F-AF94-A5454AB47793}">
      <dgm:prSet/>
      <dgm:spPr/>
      <dgm:t>
        <a:bodyPr/>
        <a:lstStyle/>
        <a:p>
          <a:endParaRPr lang="en-US"/>
        </a:p>
      </dgm:t>
    </dgm:pt>
    <dgm:pt modelId="{A7767AD9-9EF4-CB4D-AE1D-DFFA615A7467}">
      <dgm:prSet custT="1"/>
      <dgm:spPr>
        <a:noFill/>
        <a:ln>
          <a:noFill/>
        </a:ln>
      </dgm:spPr>
      <dgm:t>
        <a:bodyPr lIns="0" tIns="0" rIns="0" bIns="0" anchor="t" anchorCtr="0"/>
        <a:lstStyle/>
        <a:p>
          <a:pPr algn="l"/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Extended Framework</a:t>
          </a:r>
          <a:endParaRPr lang="en-US" sz="1800" b="1" kern="900" spc="80" baseline="0">
            <a:solidFill>
              <a:schemeClr val="tx1"/>
            </a:solidFill>
            <a:latin typeface="Bebas Neue" panose="020B0606020202050201" pitchFamily="34" charset="77"/>
          </a:endParaRPr>
        </a:p>
      </dgm:t>
    </dgm:pt>
    <dgm:pt modelId="{571D3DC3-9254-D947-8E6D-809A5C2EFE60}" type="parTrans" cxnId="{9805D34D-C6B2-2249-9E80-1268CC384040}">
      <dgm:prSet/>
      <dgm:spPr/>
      <dgm:t>
        <a:bodyPr/>
        <a:lstStyle/>
        <a:p>
          <a:endParaRPr lang="en-US"/>
        </a:p>
      </dgm:t>
    </dgm:pt>
    <dgm:pt modelId="{E1C066C3-4D4C-B845-B51C-842AACA8D74B}" type="sibTrans" cxnId="{9805D34D-C6B2-2249-9E80-1268CC384040}">
      <dgm:prSet/>
      <dgm:spPr/>
      <dgm:t>
        <a:bodyPr/>
        <a:lstStyle/>
        <a:p>
          <a:endParaRPr lang="en-US"/>
        </a:p>
      </dgm:t>
    </dgm:pt>
    <dgm:pt modelId="{F6930948-66E7-144C-9026-CC1844F2AA48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Web API Support</a:t>
          </a:r>
        </a:p>
      </dgm:t>
    </dgm:pt>
    <dgm:pt modelId="{6AABC0FB-AB30-CB4A-9F18-83E564805131}" type="parTrans" cxnId="{801E6EAB-E671-6B42-AAA2-7E5716935FD6}">
      <dgm:prSet/>
      <dgm:spPr/>
      <dgm:t>
        <a:bodyPr/>
        <a:lstStyle/>
        <a:p>
          <a:endParaRPr lang="en-US"/>
        </a:p>
      </dgm:t>
    </dgm:pt>
    <dgm:pt modelId="{C062866E-32F2-6B4E-8AD1-BF2D8A5A4172}" type="sibTrans" cxnId="{801E6EAB-E671-6B42-AAA2-7E5716935FD6}">
      <dgm:prSet/>
      <dgm:spPr/>
      <dgm:t>
        <a:bodyPr/>
        <a:lstStyle/>
        <a:p>
          <a:endParaRPr lang="en-US"/>
        </a:p>
      </dgm:t>
    </dgm:pt>
    <dgm:pt modelId="{10DDD4EB-8ABB-AE4E-A257-E25D20AE00F9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Other supported frameworks were similar</a:t>
          </a:r>
        </a:p>
      </dgm:t>
    </dgm:pt>
    <dgm:pt modelId="{AF9B968F-5AA4-C74E-8D34-34C06A21E3EB}" type="sibTrans" cxnId="{B019C001-54FC-594A-BA0C-03010DAC509A}">
      <dgm:prSet/>
      <dgm:spPr/>
      <dgm:t>
        <a:bodyPr/>
        <a:lstStyle/>
        <a:p>
          <a:endParaRPr lang="en-US"/>
        </a:p>
      </dgm:t>
    </dgm:pt>
    <dgm:pt modelId="{99516789-CA08-7046-9084-D809C92EDB55}" type="parTrans" cxnId="{B019C001-54FC-594A-BA0C-03010DAC509A}">
      <dgm:prSet/>
      <dgm:spPr/>
      <dgm:t>
        <a:bodyPr/>
        <a:lstStyle/>
        <a:p>
          <a:endParaRPr lang="en-US"/>
        </a:p>
      </dgm:t>
    </dgm:pt>
    <dgm:pt modelId="{88ECC1A3-FD86-0A4F-900D-D6EBD68375CA}">
      <dgm:prSet custT="1"/>
      <dgm:spPr>
        <a:noFill/>
        <a:ln>
          <a:noFill/>
        </a:ln>
      </dgm:spPr>
      <dgm:t>
        <a:bodyPr lIns="0" tIns="0" rIns="0" bIns="0" anchor="t" anchorCtr="0"/>
        <a:lstStyle/>
        <a:p>
          <a:pPr algn="l"/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Developed Framework</a:t>
          </a:r>
          <a:endParaRPr lang="en-US" sz="1800" b="1" kern="900" spc="80" baseline="0">
            <a:solidFill>
              <a:schemeClr val="accent4"/>
            </a:solidFill>
            <a:latin typeface="Bebas Neue" panose="020B0606020202050201" pitchFamily="34" charset="77"/>
          </a:endParaRPr>
        </a:p>
      </dgm:t>
    </dgm:pt>
    <dgm:pt modelId="{50EB3DFF-D026-3A41-90B0-1FB869682A32}" type="sibTrans" cxnId="{BC29A333-3A19-0041-A47B-FE4E351F66F4}">
      <dgm:prSet/>
      <dgm:spPr/>
      <dgm:t>
        <a:bodyPr/>
        <a:lstStyle/>
        <a:p>
          <a:endParaRPr lang="en-US"/>
        </a:p>
      </dgm:t>
    </dgm:pt>
    <dgm:pt modelId="{BD9BC5F0-375F-3549-86E2-8E18ADBEB1DA}" type="parTrans" cxnId="{BC29A333-3A19-0041-A47B-FE4E351F66F4}">
      <dgm:prSet/>
      <dgm:spPr/>
      <dgm:t>
        <a:bodyPr/>
        <a:lstStyle/>
        <a:p>
          <a:endParaRPr lang="en-US"/>
        </a:p>
      </dgm:t>
    </dgm:pt>
    <dgm:pt modelId="{41981963-6CDC-0240-A80E-A36CC57F9C7C}">
      <dgm:prSet phldrT="[Text]" custT="1"/>
      <dgm:spPr>
        <a:noFill/>
        <a:ln>
          <a:noFill/>
        </a:ln>
      </dgm:spPr>
      <dgm:t>
        <a:bodyPr lIns="0" tIns="0" rIns="0" bIns="0" anchor="t" anchorCtr="0"/>
        <a:lstStyle/>
        <a:p>
          <a:pPr algn="l"/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Researched Existing Tools</a:t>
          </a:r>
          <a:endParaRPr lang="en-US" sz="1800" b="1" kern="900" spc="80" baseline="0">
            <a:solidFill>
              <a:schemeClr val="tx1"/>
            </a:solidFill>
            <a:latin typeface="Bebas Neue" panose="020B0606020202050201" pitchFamily="34" charset="77"/>
          </a:endParaRPr>
        </a:p>
      </dgm:t>
    </dgm:pt>
    <dgm:pt modelId="{98F99658-07A8-3A4F-8BC7-116ACC9D12EA}" type="sibTrans" cxnId="{D3958C27-6866-AC4D-ACA8-339592CEF8E5}">
      <dgm:prSet/>
      <dgm:spPr/>
      <dgm:t>
        <a:bodyPr/>
        <a:lstStyle/>
        <a:p>
          <a:endParaRPr lang="en-US"/>
        </a:p>
      </dgm:t>
    </dgm:pt>
    <dgm:pt modelId="{87868C66-7B37-F549-8A4A-BF171411A2CC}" type="parTrans" cxnId="{D3958C27-6866-AC4D-ACA8-339592CEF8E5}">
      <dgm:prSet/>
      <dgm:spPr/>
      <dgm:t>
        <a:bodyPr/>
        <a:lstStyle/>
        <a:p>
          <a:endParaRPr lang="en-US"/>
        </a:p>
      </dgm:t>
    </dgm:pt>
    <dgm:pt modelId="{F25C9B6B-5D9C-473A-B809-96A64E21F35F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Didn’t meet all needs</a:t>
          </a:r>
        </a:p>
      </dgm:t>
    </dgm:pt>
    <dgm:pt modelId="{3693B567-2C92-4466-94E4-89EC0E10F9AC}" type="parTrans" cxnId="{CD044784-7D34-4351-92B6-2A99D2F131FF}">
      <dgm:prSet/>
      <dgm:spPr/>
      <dgm:t>
        <a:bodyPr/>
        <a:lstStyle/>
        <a:p>
          <a:endParaRPr lang="en-US"/>
        </a:p>
      </dgm:t>
    </dgm:pt>
    <dgm:pt modelId="{52AFA8B0-7906-4B7E-BC56-F291300C3889}" type="sibTrans" cxnId="{CD044784-7D34-4351-92B6-2A99D2F131FF}">
      <dgm:prSet/>
      <dgm:spPr/>
      <dgm:t>
        <a:bodyPr/>
        <a:lstStyle/>
        <a:p>
          <a:endParaRPr lang="en-US"/>
        </a:p>
      </dgm:t>
    </dgm:pt>
    <dgm:pt modelId="{C648F035-4584-41EC-9F91-7F3F49E4DE47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Developed similar framework</a:t>
          </a:r>
        </a:p>
      </dgm:t>
    </dgm:pt>
    <dgm:pt modelId="{526674AB-8E7B-486A-BD80-470E01E55F8B}" type="parTrans" cxnId="{863E4053-C32D-4D71-8B1A-234240D44F82}">
      <dgm:prSet/>
      <dgm:spPr/>
      <dgm:t>
        <a:bodyPr/>
        <a:lstStyle/>
        <a:p>
          <a:endParaRPr lang="en-US"/>
        </a:p>
      </dgm:t>
    </dgm:pt>
    <dgm:pt modelId="{A0D248DA-885B-4ECE-8B5A-44980EBE831A}" type="sibTrans" cxnId="{863E4053-C32D-4D71-8B1A-234240D44F82}">
      <dgm:prSet/>
      <dgm:spPr/>
      <dgm:t>
        <a:bodyPr/>
        <a:lstStyle/>
        <a:p>
          <a:endParaRPr lang="en-US"/>
        </a:p>
      </dgm:t>
    </dgm:pt>
    <dgm:pt modelId="{E9912049-6129-40C3-BB81-6EB134031A7A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 err="1">
              <a:solidFill>
                <a:schemeClr val="tx1"/>
              </a:solidFill>
              <a:latin typeface="Gibson" panose="02000000000000000000" pitchFamily="2" charset="77"/>
            </a:rPr>
            <a:t>CosmosDB</a:t>
          </a:r>
          <a:endParaRPr lang="en-US" sz="1400" b="0" i="0" kern="900" spc="20" baseline="0">
            <a:solidFill>
              <a:schemeClr val="tx1"/>
            </a:solidFill>
            <a:latin typeface="Gibson" panose="02000000000000000000" pitchFamily="2" charset="77"/>
          </a:endParaRPr>
        </a:p>
      </dgm:t>
    </dgm:pt>
    <dgm:pt modelId="{7AFBBE35-0390-4B43-955A-24188E2AE406}" type="parTrans" cxnId="{98290E34-23F8-4A42-882E-E9E7D21C3C5E}">
      <dgm:prSet/>
      <dgm:spPr/>
      <dgm:t>
        <a:bodyPr/>
        <a:lstStyle/>
        <a:p>
          <a:endParaRPr lang="en-US"/>
        </a:p>
      </dgm:t>
    </dgm:pt>
    <dgm:pt modelId="{3C03B73A-3B30-4E08-8863-9C327C375EE7}" type="sibTrans" cxnId="{98290E34-23F8-4A42-882E-E9E7D21C3C5E}">
      <dgm:prSet/>
      <dgm:spPr/>
      <dgm:t>
        <a:bodyPr/>
        <a:lstStyle/>
        <a:p>
          <a:endParaRPr lang="en-US"/>
        </a:p>
      </dgm:t>
    </dgm:pt>
    <dgm:pt modelId="{413065B4-642B-42CD-8769-D76690995F4D}">
      <dgm:prSet phldrT="[Text]" custT="1"/>
      <dgm:spPr/>
      <dgm:t>
        <a:bodyPr lIns="0"/>
        <a:lstStyle/>
        <a:p>
          <a:pPr marL="0" indent="-274320" algn="l">
            <a:lnSpc>
              <a:spcPts val="1600"/>
            </a:lnSpc>
            <a:spcBef>
              <a:spcPts val="60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And…</a:t>
          </a:r>
        </a:p>
      </dgm:t>
    </dgm:pt>
    <dgm:pt modelId="{707495D8-4729-433B-B879-58ED9190E907}" type="parTrans" cxnId="{15FEE09B-1A66-4DE8-A8AB-EE59C31AF20B}">
      <dgm:prSet/>
      <dgm:spPr/>
    </dgm:pt>
    <dgm:pt modelId="{7A45DA68-7743-4037-925A-B7997411A3CC}" type="sibTrans" cxnId="{15FEE09B-1A66-4DE8-A8AB-EE59C31AF20B}">
      <dgm:prSet/>
      <dgm:spPr/>
    </dgm:pt>
    <dgm:pt modelId="{DBECA29A-3D78-8C46-BA7B-E4D89AC41A3E}" type="pres">
      <dgm:prSet presAssocID="{4FC94F08-62AD-5C4E-A08D-AC9A234C7605}" presName="linearFlow" presStyleCnt="0">
        <dgm:presLayoutVars>
          <dgm:dir/>
          <dgm:resizeHandles val="exact"/>
        </dgm:presLayoutVars>
      </dgm:prSet>
      <dgm:spPr/>
    </dgm:pt>
    <dgm:pt modelId="{7EC317BB-43D8-8545-82F5-F55B0EE57F1C}" type="pres">
      <dgm:prSet presAssocID="{41981963-6CDC-0240-A80E-A36CC57F9C7C}" presName="composite" presStyleCnt="0"/>
      <dgm:spPr/>
    </dgm:pt>
    <dgm:pt modelId="{4882A05B-FAF0-F846-A95F-D02E35951234}" type="pres">
      <dgm:prSet presAssocID="{41981963-6CDC-0240-A80E-A36CC57F9C7C}" presName="imgShp" presStyleLbl="fgImgPlace1" presStyleIdx="0" presStyleCnt="3" custScaleX="34596" custScaleY="34596" custLinFactNeighborX="-38422" custLinFactNeighborY="460"/>
      <dgm:spPr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1FDE08C-8B57-C945-8F71-13DD1C52FD9A}" type="pres">
      <dgm:prSet presAssocID="{41981963-6CDC-0240-A80E-A36CC57F9C7C}" presName="txShp" presStyleLbl="node1" presStyleIdx="0" presStyleCnt="3" custScaleX="92685" custLinFactNeighborX="-806" custLinFactNeighborY="41428">
        <dgm:presLayoutVars>
          <dgm:bulletEnabled val="1"/>
        </dgm:presLayoutVars>
      </dgm:prSet>
      <dgm:spPr/>
    </dgm:pt>
    <dgm:pt modelId="{2F51EA55-EAD0-B54B-B178-0D4080605597}" type="pres">
      <dgm:prSet presAssocID="{98F99658-07A8-3A4F-8BC7-116ACC9D12EA}" presName="spacing" presStyleCnt="0"/>
      <dgm:spPr/>
    </dgm:pt>
    <dgm:pt modelId="{2DF986B6-E906-5E43-83BE-4781EA9EB003}" type="pres">
      <dgm:prSet presAssocID="{88ECC1A3-FD86-0A4F-900D-D6EBD68375CA}" presName="composite" presStyleCnt="0"/>
      <dgm:spPr/>
    </dgm:pt>
    <dgm:pt modelId="{DAE4788D-FF8B-164F-8B10-D6401641A3EC}" type="pres">
      <dgm:prSet presAssocID="{88ECC1A3-FD86-0A4F-900D-D6EBD68375CA}" presName="imgShp" presStyleLbl="fgImgPlace1" presStyleIdx="1" presStyleCnt="3" custScaleX="34596" custScaleY="34596" custLinFactNeighborX="-38170" custLinFactNeighborY="-17547"/>
      <dgm:spPr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137E41A2-AED1-FB49-A952-96D81D4A4315}" type="pres">
      <dgm:prSet presAssocID="{88ECC1A3-FD86-0A4F-900D-D6EBD68375CA}" presName="txShp" presStyleLbl="node1" presStyleIdx="1" presStyleCnt="3" custScaleX="92685" custLinFactNeighborX="-806" custLinFactNeighborY="22004">
        <dgm:presLayoutVars>
          <dgm:bulletEnabled val="1"/>
        </dgm:presLayoutVars>
      </dgm:prSet>
      <dgm:spPr/>
    </dgm:pt>
    <dgm:pt modelId="{6352F57B-72F6-4D44-B8D5-6EE8186DD4EF}" type="pres">
      <dgm:prSet presAssocID="{50EB3DFF-D026-3A41-90B0-1FB869682A32}" presName="spacing" presStyleCnt="0"/>
      <dgm:spPr/>
    </dgm:pt>
    <dgm:pt modelId="{53F83AAE-26D6-C741-9552-3777408E3FF5}" type="pres">
      <dgm:prSet presAssocID="{A7767AD9-9EF4-CB4D-AE1D-DFFA615A7467}" presName="composite" presStyleCnt="0"/>
      <dgm:spPr/>
    </dgm:pt>
    <dgm:pt modelId="{4A0996DC-3520-1346-8C96-EB3806250020}" type="pres">
      <dgm:prSet presAssocID="{A7767AD9-9EF4-CB4D-AE1D-DFFA615A7467}" presName="imgShp" presStyleLbl="fgImgPlace1" presStyleIdx="2" presStyleCnt="3" custScaleX="34596" custScaleY="34596" custLinFactNeighborX="-41265" custLinFactNeighborY="-38851"/>
      <dgm:spPr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4A72AC0-38B1-1D45-9B08-424484DA7B0D}" type="pres">
      <dgm:prSet presAssocID="{A7767AD9-9EF4-CB4D-AE1D-DFFA615A7467}" presName="txShp" presStyleLbl="node1" presStyleIdx="2" presStyleCnt="3" custScaleX="92685" custLinFactNeighborX="-806" custLinFactNeighborY="294">
        <dgm:presLayoutVars>
          <dgm:bulletEnabled val="1"/>
        </dgm:presLayoutVars>
      </dgm:prSet>
      <dgm:spPr/>
    </dgm:pt>
  </dgm:ptLst>
  <dgm:cxnLst>
    <dgm:cxn modelId="{B019C001-54FC-594A-BA0C-03010DAC509A}" srcId="{88ECC1A3-FD86-0A4F-900D-D6EBD68375CA}" destId="{10DDD4EB-8ABB-AE4E-A257-E25D20AE00F9}" srcOrd="0" destOrd="0" parTransId="{99516789-CA08-7046-9084-D809C92EDB55}" sibTransId="{AF9B968F-5AA4-C74E-8D34-34C06A21E3EB}"/>
    <dgm:cxn modelId="{FCAD5612-CA03-5A43-A934-9DE09B23C8CF}" type="presOf" srcId="{10DDD4EB-8ABB-AE4E-A257-E25D20AE00F9}" destId="{137E41A2-AED1-FB49-A952-96D81D4A4315}" srcOrd="0" destOrd="1" presId="urn:microsoft.com/office/officeart/2005/8/layout/vList3"/>
    <dgm:cxn modelId="{D799D319-4FA5-464A-B8F4-35946EE5E51C}" type="presOf" srcId="{F6930948-66E7-144C-9026-CC1844F2AA48}" destId="{14A72AC0-38B1-1D45-9B08-424484DA7B0D}" srcOrd="0" destOrd="1" presId="urn:microsoft.com/office/officeart/2005/8/layout/vList3"/>
    <dgm:cxn modelId="{F9899E23-A7F7-4D42-ADE7-372DD1FC007E}" type="presOf" srcId="{C648F035-4584-41EC-9F91-7F3F49E4DE47}" destId="{137E41A2-AED1-FB49-A952-96D81D4A4315}" srcOrd="0" destOrd="2" presId="urn:microsoft.com/office/officeart/2005/8/layout/vList3"/>
    <dgm:cxn modelId="{D3958C27-6866-AC4D-ACA8-339592CEF8E5}" srcId="{4FC94F08-62AD-5C4E-A08D-AC9A234C7605}" destId="{41981963-6CDC-0240-A80E-A36CC57F9C7C}" srcOrd="0" destOrd="0" parTransId="{87868C66-7B37-F549-8A4A-BF171411A2CC}" sibTransId="{98F99658-07A8-3A4F-8BC7-116ACC9D12EA}"/>
    <dgm:cxn modelId="{5156F82C-1FEF-CC40-AF41-65D93EF6D858}" type="presOf" srcId="{88ECC1A3-FD86-0A4F-900D-D6EBD68375CA}" destId="{137E41A2-AED1-FB49-A952-96D81D4A4315}" srcOrd="0" destOrd="0" presId="urn:microsoft.com/office/officeart/2005/8/layout/vList3"/>
    <dgm:cxn modelId="{BC29A333-3A19-0041-A47B-FE4E351F66F4}" srcId="{4FC94F08-62AD-5C4E-A08D-AC9A234C7605}" destId="{88ECC1A3-FD86-0A4F-900D-D6EBD68375CA}" srcOrd="1" destOrd="0" parTransId="{BD9BC5F0-375F-3549-86E2-8E18ADBEB1DA}" sibTransId="{50EB3DFF-D026-3A41-90B0-1FB869682A32}"/>
    <dgm:cxn modelId="{98290E34-23F8-4A42-882E-E9E7D21C3C5E}" srcId="{A7767AD9-9EF4-CB4D-AE1D-DFFA615A7467}" destId="{E9912049-6129-40C3-BB81-6EB134031A7A}" srcOrd="1" destOrd="0" parTransId="{7AFBBE35-0390-4B43-955A-24188E2AE406}" sibTransId="{3C03B73A-3B30-4E08-8863-9C327C375EE7}"/>
    <dgm:cxn modelId="{C457E045-C731-4316-83E3-F4FA2432C1AD}" type="presOf" srcId="{E9912049-6129-40C3-BB81-6EB134031A7A}" destId="{14A72AC0-38B1-1D45-9B08-424484DA7B0D}" srcOrd="0" destOrd="2" presId="urn:microsoft.com/office/officeart/2005/8/layout/vList3"/>
    <dgm:cxn modelId="{9805D34D-C6B2-2249-9E80-1268CC384040}" srcId="{4FC94F08-62AD-5C4E-A08D-AC9A234C7605}" destId="{A7767AD9-9EF4-CB4D-AE1D-DFFA615A7467}" srcOrd="2" destOrd="0" parTransId="{571D3DC3-9254-D947-8E6D-809A5C2EFE60}" sibTransId="{E1C066C3-4D4C-B845-B51C-842AACA8D74B}"/>
    <dgm:cxn modelId="{863E4053-C32D-4D71-8B1A-234240D44F82}" srcId="{88ECC1A3-FD86-0A4F-900D-D6EBD68375CA}" destId="{C648F035-4584-41EC-9F91-7F3F49E4DE47}" srcOrd="1" destOrd="0" parTransId="{526674AB-8E7B-486A-BD80-470E01E55F8B}" sibTransId="{A0D248DA-885B-4ECE-8B5A-44980EBE831A}"/>
    <dgm:cxn modelId="{48F0B058-5E36-E541-9082-D73BC27E3309}" type="presOf" srcId="{1827753D-E97D-0741-B298-4F408C0A5470}" destId="{A1FDE08C-8B57-C945-8F71-13DD1C52FD9A}" srcOrd="0" destOrd="1" presId="urn:microsoft.com/office/officeart/2005/8/layout/vList3"/>
    <dgm:cxn modelId="{1EB2527B-0A86-764F-AF94-A5454AB47793}" srcId="{41981963-6CDC-0240-A80E-A36CC57F9C7C}" destId="{1827753D-E97D-0741-B298-4F408C0A5470}" srcOrd="0" destOrd="0" parTransId="{71825B46-D689-F54A-83F9-4B723EF38261}" sibTransId="{B7CC2936-F981-8743-88D8-2071450767B5}"/>
    <dgm:cxn modelId="{CD044784-7D34-4351-92B6-2A99D2F131FF}" srcId="{41981963-6CDC-0240-A80E-A36CC57F9C7C}" destId="{F25C9B6B-5D9C-473A-B809-96A64E21F35F}" srcOrd="1" destOrd="0" parTransId="{3693B567-2C92-4466-94E4-89EC0E10F9AC}" sibTransId="{52AFA8B0-7906-4B7E-BC56-F291300C3889}"/>
    <dgm:cxn modelId="{2E32CD96-58D6-4452-9598-3029AA4D6CFD}" type="presOf" srcId="{413065B4-642B-42CD-8769-D76690995F4D}" destId="{14A72AC0-38B1-1D45-9B08-424484DA7B0D}" srcOrd="0" destOrd="3" presId="urn:microsoft.com/office/officeart/2005/8/layout/vList3"/>
    <dgm:cxn modelId="{15FEE09B-1A66-4DE8-A8AB-EE59C31AF20B}" srcId="{A7767AD9-9EF4-CB4D-AE1D-DFFA615A7467}" destId="{413065B4-642B-42CD-8769-D76690995F4D}" srcOrd="2" destOrd="0" parTransId="{707495D8-4729-433B-B879-58ED9190E907}" sibTransId="{7A45DA68-7743-4037-925A-B7997411A3CC}"/>
    <dgm:cxn modelId="{BD5202A1-A335-EA44-A8C9-3FE977D55E7A}" type="presOf" srcId="{A7767AD9-9EF4-CB4D-AE1D-DFFA615A7467}" destId="{14A72AC0-38B1-1D45-9B08-424484DA7B0D}" srcOrd="0" destOrd="0" presId="urn:microsoft.com/office/officeart/2005/8/layout/vList3"/>
    <dgm:cxn modelId="{801E6EAB-E671-6B42-AAA2-7E5716935FD6}" srcId="{A7767AD9-9EF4-CB4D-AE1D-DFFA615A7467}" destId="{F6930948-66E7-144C-9026-CC1844F2AA48}" srcOrd="0" destOrd="0" parTransId="{6AABC0FB-AB30-CB4A-9F18-83E564805131}" sibTransId="{C062866E-32F2-6B4E-8AD1-BF2D8A5A4172}"/>
    <dgm:cxn modelId="{FC93F1B4-DDF2-4E44-AB13-11D92B538906}" type="presOf" srcId="{41981963-6CDC-0240-A80E-A36CC57F9C7C}" destId="{A1FDE08C-8B57-C945-8F71-13DD1C52FD9A}" srcOrd="0" destOrd="0" presId="urn:microsoft.com/office/officeart/2005/8/layout/vList3"/>
    <dgm:cxn modelId="{2CED12F9-1AB0-41FA-A2E3-B4FC285599A8}" type="presOf" srcId="{F25C9B6B-5D9C-473A-B809-96A64E21F35F}" destId="{A1FDE08C-8B57-C945-8F71-13DD1C52FD9A}" srcOrd="0" destOrd="2" presId="urn:microsoft.com/office/officeart/2005/8/layout/vList3"/>
    <dgm:cxn modelId="{DCBB1DFB-F5AB-4142-BBF8-9A9347CBB5D1}" type="presOf" srcId="{4FC94F08-62AD-5C4E-A08D-AC9A234C7605}" destId="{DBECA29A-3D78-8C46-BA7B-E4D89AC41A3E}" srcOrd="0" destOrd="0" presId="urn:microsoft.com/office/officeart/2005/8/layout/vList3"/>
    <dgm:cxn modelId="{7B5D7737-6B87-F34B-AEBB-7BE3EB4996F1}" type="presParOf" srcId="{DBECA29A-3D78-8C46-BA7B-E4D89AC41A3E}" destId="{7EC317BB-43D8-8545-82F5-F55B0EE57F1C}" srcOrd="0" destOrd="0" presId="urn:microsoft.com/office/officeart/2005/8/layout/vList3"/>
    <dgm:cxn modelId="{44E2A500-E435-B748-AE4B-EC225D6959B5}" type="presParOf" srcId="{7EC317BB-43D8-8545-82F5-F55B0EE57F1C}" destId="{4882A05B-FAF0-F846-A95F-D02E35951234}" srcOrd="0" destOrd="0" presId="urn:microsoft.com/office/officeart/2005/8/layout/vList3"/>
    <dgm:cxn modelId="{04011149-8F5E-B146-AD1B-3EB67051D1B6}" type="presParOf" srcId="{7EC317BB-43D8-8545-82F5-F55B0EE57F1C}" destId="{A1FDE08C-8B57-C945-8F71-13DD1C52FD9A}" srcOrd="1" destOrd="0" presId="urn:microsoft.com/office/officeart/2005/8/layout/vList3"/>
    <dgm:cxn modelId="{B4AE13EB-25C8-B340-9DE4-CD8B743E0813}" type="presParOf" srcId="{DBECA29A-3D78-8C46-BA7B-E4D89AC41A3E}" destId="{2F51EA55-EAD0-B54B-B178-0D4080605597}" srcOrd="1" destOrd="0" presId="urn:microsoft.com/office/officeart/2005/8/layout/vList3"/>
    <dgm:cxn modelId="{5C1E11C5-A229-0B41-9AE4-972BA80AE3E4}" type="presParOf" srcId="{DBECA29A-3D78-8C46-BA7B-E4D89AC41A3E}" destId="{2DF986B6-E906-5E43-83BE-4781EA9EB003}" srcOrd="2" destOrd="0" presId="urn:microsoft.com/office/officeart/2005/8/layout/vList3"/>
    <dgm:cxn modelId="{150C94E6-210C-D64A-8AED-832AB57415D7}" type="presParOf" srcId="{2DF986B6-E906-5E43-83BE-4781EA9EB003}" destId="{DAE4788D-FF8B-164F-8B10-D6401641A3EC}" srcOrd="0" destOrd="0" presId="urn:microsoft.com/office/officeart/2005/8/layout/vList3"/>
    <dgm:cxn modelId="{8004E8FB-C0B9-A54F-8529-77E7A8B948DD}" type="presParOf" srcId="{2DF986B6-E906-5E43-83BE-4781EA9EB003}" destId="{137E41A2-AED1-FB49-A952-96D81D4A4315}" srcOrd="1" destOrd="0" presId="urn:microsoft.com/office/officeart/2005/8/layout/vList3"/>
    <dgm:cxn modelId="{EA1AD65A-ACB5-D942-BCBB-646B3962A16C}" type="presParOf" srcId="{DBECA29A-3D78-8C46-BA7B-E4D89AC41A3E}" destId="{6352F57B-72F6-4D44-B8D5-6EE8186DD4EF}" srcOrd="3" destOrd="0" presId="urn:microsoft.com/office/officeart/2005/8/layout/vList3"/>
    <dgm:cxn modelId="{FFF11228-C9BA-B24A-AE8B-319829A91800}" type="presParOf" srcId="{DBECA29A-3D78-8C46-BA7B-E4D89AC41A3E}" destId="{53F83AAE-26D6-C741-9552-3777408E3FF5}" srcOrd="4" destOrd="0" presId="urn:microsoft.com/office/officeart/2005/8/layout/vList3"/>
    <dgm:cxn modelId="{A44B3038-CE3F-2B4C-9A79-6E3D9FDC77EE}" type="presParOf" srcId="{53F83AAE-26D6-C741-9552-3777408E3FF5}" destId="{4A0996DC-3520-1346-8C96-EB3806250020}" srcOrd="0" destOrd="0" presId="urn:microsoft.com/office/officeart/2005/8/layout/vList3"/>
    <dgm:cxn modelId="{E2012828-F9C2-754C-BB90-F74C9BE99CDE}" type="presParOf" srcId="{53F83AAE-26D6-C741-9552-3777408E3FF5}" destId="{14A72AC0-38B1-1D45-9B08-424484DA7B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F2A07-08C5-8F4A-8B26-18DD39CEEC86}">
      <dsp:nvSpPr>
        <dsp:cNvPr id="0" name=""/>
        <dsp:cNvSpPr/>
      </dsp:nvSpPr>
      <dsp:spPr>
        <a:xfrm>
          <a:off x="4315" y="845271"/>
          <a:ext cx="1886721" cy="113203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1 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User Says Command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sp:txBody>
      <dsp:txXfrm>
        <a:off x="37471" y="878427"/>
        <a:ext cx="1820409" cy="1065720"/>
      </dsp:txXfrm>
    </dsp:sp>
    <dsp:sp modelId="{B0FBCB53-1689-B84D-809E-092F19A1C03C}">
      <dsp:nvSpPr>
        <dsp:cNvPr id="0" name=""/>
        <dsp:cNvSpPr/>
      </dsp:nvSpPr>
      <dsp:spPr>
        <a:xfrm>
          <a:off x="2053965" y="1185552"/>
          <a:ext cx="451470" cy="45146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53965" y="1275846"/>
        <a:ext cx="316029" cy="270881"/>
      </dsp:txXfrm>
    </dsp:sp>
    <dsp:sp modelId="{87080EA3-9113-F744-A035-672D76FA9CD5}">
      <dsp:nvSpPr>
        <dsp:cNvPr id="0" name=""/>
        <dsp:cNvSpPr/>
      </dsp:nvSpPr>
      <dsp:spPr>
        <a:xfrm>
          <a:off x="2645724" y="845271"/>
          <a:ext cx="1886721" cy="113203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2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Alexa Receives Command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sp:txBody>
      <dsp:txXfrm>
        <a:off x="2678880" y="878427"/>
        <a:ext cx="1820409" cy="1065720"/>
      </dsp:txXfrm>
    </dsp:sp>
    <dsp:sp modelId="{C82769AC-B72B-774F-9144-0821B84622B5}">
      <dsp:nvSpPr>
        <dsp:cNvPr id="0" name=""/>
        <dsp:cNvSpPr/>
      </dsp:nvSpPr>
      <dsp:spPr>
        <a:xfrm>
          <a:off x="4695374" y="1185552"/>
          <a:ext cx="451470" cy="45146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695374" y="1275846"/>
        <a:ext cx="316029" cy="270881"/>
      </dsp:txXfrm>
    </dsp:sp>
    <dsp:sp modelId="{70EEFF96-E06D-D64C-B311-B7D4AFF6FC7F}">
      <dsp:nvSpPr>
        <dsp:cNvPr id="0" name=""/>
        <dsp:cNvSpPr/>
      </dsp:nvSpPr>
      <dsp:spPr>
        <a:xfrm>
          <a:off x="5287134" y="845271"/>
          <a:ext cx="1886721" cy="113203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</a:t>
          </a:r>
          <a:r>
            <a:rPr lang="en-US" sz="1700" kern="900" spc="80" baseline="0">
              <a:solidFill>
                <a:srgbClr val="002060"/>
              </a:solidFill>
              <a:latin typeface="Bebas Neue"/>
            </a:rPr>
            <a:t> 3</a:t>
          </a:r>
          <a:br>
            <a:rPr lang="en-US" sz="1700" kern="900" spc="80" baseline="0">
              <a:solidFill>
                <a:srgbClr val="002060"/>
              </a:solidFill>
              <a:latin typeface="Bebas Neue"/>
            </a:rPr>
          </a:br>
          <a:r>
            <a:rPr lang="en-US" sz="1700" kern="900" spc="80" baseline="0">
              <a:solidFill>
                <a:srgbClr val="002060"/>
              </a:solidFill>
              <a:latin typeface="Bebas Neue"/>
            </a:rPr>
            <a:t>Necessary Logic Complete</a:t>
          </a:r>
          <a:br>
            <a:rPr lang="en-US" sz="1700" kern="900" spc="80" baseline="0">
              <a:latin typeface="Bebas Neue"/>
            </a:rPr>
          </a:br>
          <a:r>
            <a:rPr lang="en-US" sz="17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rgbClr val="010000"/>
            </a:solidFill>
            <a:latin typeface="Bebas Neue"/>
          </a:endParaRPr>
        </a:p>
      </dsp:txBody>
      <dsp:txXfrm>
        <a:off x="5320290" y="878427"/>
        <a:ext cx="1820409" cy="1065720"/>
      </dsp:txXfrm>
    </dsp:sp>
    <dsp:sp modelId="{A4769E7C-5B3A-714F-B421-7F0F964CCF19}">
      <dsp:nvSpPr>
        <dsp:cNvPr id="0" name=""/>
        <dsp:cNvSpPr/>
      </dsp:nvSpPr>
      <dsp:spPr>
        <a:xfrm>
          <a:off x="7336784" y="1185552"/>
          <a:ext cx="451470" cy="451469"/>
        </a:xfrm>
        <a:prstGeom prst="ellipse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36784" y="1275846"/>
        <a:ext cx="316029" cy="270881"/>
      </dsp:txXfrm>
    </dsp:sp>
    <dsp:sp modelId="{CAC0291B-6664-834F-8098-DFC794E35029}">
      <dsp:nvSpPr>
        <dsp:cNvPr id="0" name=""/>
        <dsp:cNvSpPr/>
      </dsp:nvSpPr>
      <dsp:spPr>
        <a:xfrm>
          <a:off x="7928543" y="845271"/>
          <a:ext cx="1886721" cy="1132032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1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Step 4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1700" kern="900" spc="80" baseline="0">
              <a:solidFill>
                <a:schemeClr val="accent4"/>
              </a:solidFill>
              <a:latin typeface="Bebas Neue"/>
            </a:rPr>
            <a:t>Response Sent to User</a:t>
          </a:r>
          <a:br>
            <a:rPr lang="en-US" sz="1700" kern="900" spc="80" baseline="0">
              <a:solidFill>
                <a:schemeClr val="accent4"/>
              </a:solidFill>
              <a:latin typeface="Bebas Neue"/>
            </a:rPr>
          </a:br>
          <a:r>
            <a:rPr lang="en-US" sz="2000" b="1" kern="900" spc="80" baseline="0">
              <a:solidFill>
                <a:schemeClr val="accent4"/>
              </a:solidFill>
              <a:latin typeface="Bebas Neue"/>
            </a:rPr>
            <a:t>—</a:t>
          </a:r>
          <a:endParaRPr lang="en-US" sz="1700" kern="900" spc="80" baseline="0">
            <a:solidFill>
              <a:schemeClr val="accent4"/>
            </a:solidFill>
            <a:latin typeface="Bebas Neue"/>
          </a:endParaRPr>
        </a:p>
      </dsp:txBody>
      <dsp:txXfrm>
        <a:off x="7961699" y="878427"/>
        <a:ext cx="1820409" cy="1065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DE08C-8B57-C945-8F71-13DD1C52FD9A}">
      <dsp:nvSpPr>
        <dsp:cNvPr id="0" name=""/>
        <dsp:cNvSpPr/>
      </dsp:nvSpPr>
      <dsp:spPr>
        <a:xfrm rot="10800000">
          <a:off x="1616829" y="551371"/>
          <a:ext cx="4662547" cy="1321533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Researched Existing Tools</a:t>
          </a:r>
          <a:endParaRPr lang="en-US" sz="1800" b="1" kern="900" spc="80" baseline="0">
            <a:solidFill>
              <a:schemeClr val="tx1"/>
            </a:solidFill>
            <a:latin typeface="Bebas Neue" panose="020B0606020202050201" pitchFamily="34" charset="77"/>
          </a:endParaRP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Found skills kit</a:t>
          </a: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Didn’t meet all needs</a:t>
          </a:r>
        </a:p>
      </dsp:txBody>
      <dsp:txXfrm rot="10800000">
        <a:off x="1947212" y="551371"/>
        <a:ext cx="4332164" cy="1321533"/>
      </dsp:txXfrm>
    </dsp:sp>
    <dsp:sp modelId="{4882A05B-FAF0-F846-A95F-D02E35951234}">
      <dsp:nvSpPr>
        <dsp:cNvPr id="0" name=""/>
        <dsp:cNvSpPr/>
      </dsp:nvSpPr>
      <dsp:spPr>
        <a:xfrm>
          <a:off x="737025" y="442133"/>
          <a:ext cx="457197" cy="457197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7E41A2-AED1-FB49-A952-96D81D4A4315}">
      <dsp:nvSpPr>
        <dsp:cNvPr id="0" name=""/>
        <dsp:cNvSpPr/>
      </dsp:nvSpPr>
      <dsp:spPr>
        <a:xfrm rot="10800000">
          <a:off x="1616829" y="2010697"/>
          <a:ext cx="4662547" cy="1321533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Developed Framework</a:t>
          </a:r>
          <a:endParaRPr lang="en-US" sz="1800" b="1" kern="900" spc="80" baseline="0">
            <a:solidFill>
              <a:schemeClr val="accent4"/>
            </a:solidFill>
            <a:latin typeface="Bebas Neue" panose="020B0606020202050201" pitchFamily="34" charset="77"/>
          </a:endParaRP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Other supported frameworks were similar</a:t>
          </a: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Developed similar framework</a:t>
          </a:r>
        </a:p>
      </dsp:txBody>
      <dsp:txXfrm rot="10800000">
        <a:off x="1947212" y="2010697"/>
        <a:ext cx="4332164" cy="1321533"/>
      </dsp:txXfrm>
    </dsp:sp>
    <dsp:sp modelId="{DAE4788D-FF8B-164F-8B10-D6401641A3EC}">
      <dsp:nvSpPr>
        <dsp:cNvPr id="0" name=""/>
        <dsp:cNvSpPr/>
      </dsp:nvSpPr>
      <dsp:spPr>
        <a:xfrm>
          <a:off x="740355" y="1920186"/>
          <a:ext cx="457197" cy="457197"/>
        </a:xfrm>
        <a:prstGeom prst="rect">
          <a:avLst/>
        </a:prstGeom>
        <a:blipFill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72AC0-38B1-1D45-9B08-424484DA7B0D}">
      <dsp:nvSpPr>
        <dsp:cNvPr id="0" name=""/>
        <dsp:cNvSpPr/>
      </dsp:nvSpPr>
      <dsp:spPr>
        <a:xfrm rot="10800000">
          <a:off x="1616829" y="3439814"/>
          <a:ext cx="4662547" cy="1321533"/>
        </a:xfrm>
        <a:prstGeom prst="homePlat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900" spc="80" baseline="0">
              <a:solidFill>
                <a:schemeClr val="accent4"/>
              </a:solidFill>
              <a:latin typeface="Bebas Neue" panose="020B0606020202050201" pitchFamily="34" charset="77"/>
            </a:rPr>
            <a:t>Extended Framework</a:t>
          </a:r>
          <a:endParaRPr lang="en-US" sz="1800" b="1" kern="900" spc="80" baseline="0">
            <a:solidFill>
              <a:schemeClr val="tx1"/>
            </a:solidFill>
            <a:latin typeface="Bebas Neue" panose="020B0606020202050201" pitchFamily="34" charset="77"/>
          </a:endParaRP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Web API Support</a:t>
          </a: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 err="1">
              <a:solidFill>
                <a:schemeClr val="tx1"/>
              </a:solidFill>
              <a:latin typeface="Gibson" panose="02000000000000000000" pitchFamily="2" charset="77"/>
            </a:rPr>
            <a:t>CosmosDB</a:t>
          </a:r>
          <a:endParaRPr lang="en-US" sz="1400" b="0" i="0" kern="900" spc="20" baseline="0">
            <a:solidFill>
              <a:schemeClr val="tx1"/>
            </a:solidFill>
            <a:latin typeface="Gibson" panose="02000000000000000000" pitchFamily="2" charset="77"/>
          </a:endParaRPr>
        </a:p>
        <a:p>
          <a:pPr marL="0" lvl="1" indent="-274320" algn="l" defTabSz="622300">
            <a:lnSpc>
              <a:spcPts val="1600"/>
            </a:lnSpc>
            <a:spcBef>
              <a:spcPct val="0"/>
            </a:spcBef>
            <a:spcAft>
              <a:spcPts val="600"/>
            </a:spcAft>
            <a:buClr>
              <a:schemeClr val="accent1"/>
            </a:buClr>
            <a:buSzPct val="125000"/>
            <a:buFont typeface="Arial" panose="020B0604020202020204" pitchFamily="34" charset="0"/>
            <a:buNone/>
          </a:pPr>
          <a:r>
            <a:rPr lang="en-US" sz="1400" b="0" i="0" kern="900" spc="20" baseline="0">
              <a:solidFill>
                <a:schemeClr val="tx1"/>
              </a:solidFill>
              <a:latin typeface="Gibson" panose="02000000000000000000" pitchFamily="2" charset="77"/>
            </a:rPr>
            <a:t>And…</a:t>
          </a:r>
        </a:p>
      </dsp:txBody>
      <dsp:txXfrm rot="10800000">
        <a:off x="1947212" y="3439814"/>
        <a:ext cx="4332164" cy="1321533"/>
      </dsp:txXfrm>
    </dsp:sp>
    <dsp:sp modelId="{4A0996DC-3520-1346-8C96-EB3806250020}">
      <dsp:nvSpPr>
        <dsp:cNvPr id="0" name=""/>
        <dsp:cNvSpPr/>
      </dsp:nvSpPr>
      <dsp:spPr>
        <a:xfrm>
          <a:off x="699454" y="3354667"/>
          <a:ext cx="457197" cy="457197"/>
        </a:xfrm>
        <a:prstGeom prst="rect">
          <a:avLst/>
        </a:prstGeom>
        <a:blipFill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C195C-30F2-FF45-9DA4-DF816CF3157B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A0097-0DC1-3843-9683-7452202D9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84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9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2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1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2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3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5.emf"/><Relationship Id="rId7" Type="http://schemas.openxmlformats.org/officeDocument/2006/relationships/image" Target="file:////Users/claire.hinkle/ownCloud/MarketingDesigner/Approved%20Marketing%20Materials_Art/Overview_Art/CapTech_About_Us_Overview%20Folder/Links/Best%20Firms%202018%20Logo%20copy.png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png"/><Relationship Id="rId16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file:////Users/cowens/ownCloud/MarketingOps/Awards/Vault/2017/Logos/VaultSeal_2018.png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19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file:////Users/cowens/ownCloud/MarketingOps/Awards/Forbes/2018%20Forbes%20Americas%20Best%20Consulting%20Firms/2018%20Forbes%20Logos/20180214_logo_Forbes_Management.png" TargetMode="External"/><Relationship Id="rId1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file:////Users/cowens/ownCloud/MarketingOps/Awards/Vault/2017/Logos/VaultSeal_2018.png" TargetMode="External"/><Relationship Id="rId21" Type="http://schemas.openxmlformats.org/officeDocument/2006/relationships/image" Target="../media/image19.svg"/><Relationship Id="rId7" Type="http://schemas.openxmlformats.org/officeDocument/2006/relationships/image" Target="file:////Users/cowens/ownCloud/MarketingOps/Awards/Forbes/2018%20Forbes%20Americas%20Best%20Consulting%20Firms/2018%20Forbes%20Logos/20180214_logo_Forbes_Management.png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4.png"/><Relationship Id="rId16" Type="http://schemas.openxmlformats.org/officeDocument/2006/relationships/image" Target="../media/image44.png"/><Relationship Id="rId20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file:////Users/claire.hinkle/ownCloud/MarketingDesigner/Approved%20Marketing%20Materials_Art/Overview_Art/CapTech_About_Us_Overview%20Folder/Links/Best%20Firms%202018%20Logo%20copy.png" TargetMode="External"/><Relationship Id="rId15" Type="http://schemas.openxmlformats.org/officeDocument/2006/relationships/image" Target="../media/image43.svg"/><Relationship Id="rId23" Type="http://schemas.openxmlformats.org/officeDocument/2006/relationships/image" Target="../media/image15.emf"/><Relationship Id="rId10" Type="http://schemas.openxmlformats.org/officeDocument/2006/relationships/image" Target="file:////Users/cowens/ownCloud/MarketingOps/Awards/INC%205000/Logos/logo_Inc5000_color.gif" TargetMode="External"/><Relationship Id="rId19" Type="http://schemas.openxmlformats.org/officeDocument/2006/relationships/image" Target="../media/image47.svg"/><Relationship Id="rId4" Type="http://schemas.openxmlformats.org/officeDocument/2006/relationships/image" Target="../media/image35.png"/><Relationship Id="rId9" Type="http://schemas.openxmlformats.org/officeDocument/2006/relationships/image" Target="../media/image38.gif"/><Relationship Id="rId14" Type="http://schemas.openxmlformats.org/officeDocument/2006/relationships/image" Target="../media/image42.png"/><Relationship Id="rId22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1.png"/><Relationship Id="rId4" Type="http://schemas.openxmlformats.org/officeDocument/2006/relationships/image" Target="../media/image4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7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: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ckground"/>
          <p:cNvSpPr/>
          <p:nvPr userDrawn="1"/>
        </p:nvSpPr>
        <p:spPr>
          <a:xfrm flipV="1">
            <a:off x="-1" y="2"/>
            <a:ext cx="1219200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7" name="Logo">
            <a:extLst>
              <a:ext uri="{FF2B5EF4-FFF2-40B4-BE49-F238E27FC236}">
                <a16:creationId xmlns:a16="http://schemas.microsoft.com/office/drawing/2014/main" id="{2212FE34-ADF7-AD4B-85A5-807957125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519" y="6087066"/>
            <a:ext cx="1372973" cy="438702"/>
          </a:xfrm>
          <a:prstGeom prst="rect">
            <a:avLst/>
          </a:prstGeom>
        </p:spPr>
      </p:pic>
      <p:sp>
        <p:nvSpPr>
          <p:cNvPr id="19" name="Copyright">
            <a:extLst>
              <a:ext uri="{FF2B5EF4-FFF2-40B4-BE49-F238E27FC236}">
                <a16:creationId xmlns:a16="http://schemas.microsoft.com/office/drawing/2014/main" id="{A2CB1E0D-AE99-5F4B-8046-D07946E7B109}"/>
              </a:ext>
            </a:extLst>
          </p:cNvPr>
          <p:cNvSpPr txBox="1"/>
          <p:nvPr userDrawn="1"/>
        </p:nvSpPr>
        <p:spPr>
          <a:xfrm>
            <a:off x="963100" y="6256763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sp>
        <p:nvSpPr>
          <p:cNvPr id="35" name="Dash">
            <a:extLst>
              <a:ext uri="{FF2B5EF4-FFF2-40B4-BE49-F238E27FC236}">
                <a16:creationId xmlns:a16="http://schemas.microsoft.com/office/drawing/2014/main" id="{3E8D946D-2B81-CB40-8E10-5A7418A16A7B}"/>
              </a:ext>
            </a:extLst>
          </p:cNvPr>
          <p:cNvSpPr/>
          <p:nvPr userDrawn="1"/>
        </p:nvSpPr>
        <p:spPr bwMode="auto">
          <a:xfrm>
            <a:off x="962389" y="4573711"/>
            <a:ext cx="365760" cy="9144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eaLnBrk="1">
              <a:defRPr/>
            </a:pPr>
            <a:endParaRPr lang="en-US" sz="500">
              <a:solidFill>
                <a:srgbClr val="54565B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38" name="Dots">
            <a:extLst>
              <a:ext uri="{FF2B5EF4-FFF2-40B4-BE49-F238E27FC236}">
                <a16:creationId xmlns:a16="http://schemas.microsoft.com/office/drawing/2014/main" id="{144443B1-CEA2-B941-892D-CE46204F0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467"/>
          <a:stretch/>
        </p:blipFill>
        <p:spPr>
          <a:xfrm>
            <a:off x="10553701" y="952500"/>
            <a:ext cx="1638300" cy="3892443"/>
          </a:xfrm>
          <a:prstGeom prst="rect">
            <a:avLst/>
          </a:prstGeom>
        </p:spPr>
      </p:pic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EFF4FAB-D3A4-FE41-A517-1D5C29792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250" y="4850970"/>
            <a:ext cx="6766560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26" name="Title ">
            <a:extLst>
              <a:ext uri="{FF2B5EF4-FFF2-40B4-BE49-F238E27FC236}">
                <a16:creationId xmlns:a16="http://schemas.microsoft.com/office/drawing/2014/main" id="{2088E117-3BF0-B045-8867-B649E331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110" y="1425144"/>
            <a:ext cx="6766560" cy="2689656"/>
          </a:xfrm>
        </p:spPr>
        <p:txBody>
          <a:bodyPr lIns="0" tIns="0" rIns="0" bIns="0" anchor="t" anchorCtr="0">
            <a:normAutofit/>
          </a:bodyPr>
          <a:lstStyle>
            <a:lvl1pPr>
              <a:defRPr sz="4000" b="1" i="0" kern="1200" spc="80" baseline="0">
                <a:solidFill>
                  <a:schemeClr val="bg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Presentation Title Here – Title Slide Option 1: Dark Blue</a:t>
            </a:r>
            <a:b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</a:br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A2C2643-DD76-7D47-A986-F9C31BE7B2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8829" y="930654"/>
            <a:ext cx="6747982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1605811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: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CF06C7-A7E2-054A-A226-A6562B6E85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69004 w 12192000"/>
              <a:gd name="connsiteY0" fmla="*/ 5341402 h 6858000"/>
              <a:gd name="connsiteX1" fmla="*/ 969004 w 12192000"/>
              <a:gd name="connsiteY1" fmla="*/ 5432842 h 6858000"/>
              <a:gd name="connsiteX2" fmla="*/ 1334764 w 12192000"/>
              <a:gd name="connsiteY2" fmla="*/ 5432842 h 6858000"/>
              <a:gd name="connsiteX3" fmla="*/ 1334764 w 12192000"/>
              <a:gd name="connsiteY3" fmla="*/ 534140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69004" y="5341402"/>
                </a:moveTo>
                <a:lnTo>
                  <a:pt x="969004" y="5432842"/>
                </a:lnTo>
                <a:lnTo>
                  <a:pt x="1334764" y="5432842"/>
                </a:lnTo>
                <a:lnTo>
                  <a:pt x="1334764" y="53414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1B2C63-C8B4-304A-87A3-AFD8D7CFC4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164" y="5728462"/>
            <a:ext cx="4914900" cy="672338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SUBTEXT HERE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1E909B-B6BE-7D4D-8461-B51CBC038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429" y="3733800"/>
            <a:ext cx="4898396" cy="1359408"/>
          </a:xfrm>
        </p:spPr>
        <p:txBody>
          <a:bodyPr lIns="0" tIns="0" rIns="0" bIns="0" anchor="b" anchorCtr="0"/>
          <a:lstStyle>
            <a:lvl1pPr>
              <a:defRPr b="1" i="0" spc="80" baseline="0">
                <a:solidFill>
                  <a:schemeClr val="bg1"/>
                </a:solidFill>
                <a:latin typeface="Gibson" charset="0"/>
                <a:ea typeface="Gibson" charset="0"/>
                <a:cs typeface="Gibson" charset="0"/>
              </a:defRPr>
            </a:lvl1pPr>
          </a:lstStyle>
          <a:p>
            <a:r>
              <a:rPr lang="en-US"/>
              <a:t>Insert Section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257530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  <p15:guide id="2" pos="60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: Landscap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7899DF69-3C19-1444-96E4-AC4F5EEA4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pic>
        <p:nvPicPr>
          <p:cNvPr id="8" name="Graphic 11">
            <a:extLst>
              <a:ext uri="{FF2B5EF4-FFF2-40B4-BE49-F238E27FC236}">
                <a16:creationId xmlns:a16="http://schemas.microsoft.com/office/drawing/2014/main" id="{A03A648D-9FF5-8043-B8B3-95823A532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0326" r="23449" b="1"/>
          <a:stretch/>
        </p:blipFill>
        <p:spPr>
          <a:xfrm rot="5400000">
            <a:off x="9051155" y="2742798"/>
            <a:ext cx="5883640" cy="398050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06D321-D7F1-AE40-9A6B-A82E664E71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69554"/>
            <a:ext cx="12192000" cy="41848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8172F-0AD5-7F42-8FBD-E25E48DBE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322" y="5058033"/>
            <a:ext cx="10260206" cy="885568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spc="50" baseline="0">
                <a:solidFill>
                  <a:schemeClr val="accent4"/>
                </a:solidFill>
                <a:latin typeface="Gibson" charset="0"/>
                <a:ea typeface="Gibson" charset="0"/>
                <a:cs typeface="Gibson" charset="0"/>
              </a:defRPr>
            </a:lvl1pPr>
          </a:lstStyle>
          <a:p>
            <a:r>
              <a:rPr lang="en-US"/>
              <a:t>Insert Section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65190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+ Image Option 1: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3BEA10-861F-F243-8C9B-7E19C1EF12A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34000" y="0"/>
            <a:ext cx="6858000" cy="685799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189" indent="0">
              <a:buNone/>
              <a:defRPr sz="3200"/>
            </a:lvl2pPr>
            <a:lvl3pPr marL="914377" indent="0">
              <a:buNone/>
              <a:defRPr sz="2400"/>
            </a:lvl3pPr>
            <a:lvl4pPr marL="1371566" indent="0">
              <a:buNone/>
              <a:defRPr sz="2800"/>
            </a:lvl4pPr>
            <a:lvl5pPr marL="1828754" indent="0">
              <a:buNone/>
              <a:defRPr sz="2000"/>
            </a:lvl5pPr>
            <a:lvl6pPr marL="2285943" indent="0">
              <a:buNone/>
              <a:defRPr sz="2800"/>
            </a:lvl6pPr>
            <a:lvl7pPr marL="2743131" indent="0">
              <a:buNone/>
              <a:defRPr sz="2000"/>
            </a:lvl7pPr>
            <a:lvl8pPr marL="3200320" indent="0">
              <a:buNone/>
              <a:defRPr sz="2800"/>
            </a:lvl8pPr>
            <a:lvl9pPr marL="3886103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99527-A344-4944-BAAD-4781273A6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44" y="4442777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2AE25B9-9C53-B343-AB9C-4042EB7C92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664" y="4702693"/>
            <a:ext cx="3546065" cy="1698106"/>
          </a:xfrm>
        </p:spPr>
        <p:txBody>
          <a:bodyPr lIns="0" tIns="0" rIns="0" bIns="0">
            <a:normAutofit/>
          </a:bodyPr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6D1E909B-B6BE-7D4D-8461-B51CBC038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860" y="1357354"/>
            <a:ext cx="3526796" cy="2900720"/>
          </a:xfrm>
        </p:spPr>
        <p:txBody>
          <a:bodyPr lIns="0" tIns="0" rIns="0" bIns="0" anchor="t" anchorCtr="0">
            <a:normAutofit/>
          </a:bodyPr>
          <a:lstStyle>
            <a:lvl1pPr>
              <a:defRPr sz="3800" b="1" i="0" kern="1200" spc="80" baseline="0">
                <a:solidFill>
                  <a:schemeClr val="bg1"/>
                </a:solidFill>
                <a:latin typeface="Gibson" charset="0"/>
                <a:ea typeface="Gibson" charset="0"/>
                <a:cs typeface="Gibson" charset="0"/>
              </a:defRPr>
            </a:lvl1pPr>
          </a:lstStyle>
          <a:p>
            <a:r>
              <a:rPr lang="en-US"/>
              <a:t>Insert Title Text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BD152-FCC6-C64B-9485-467B892E7C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942285"/>
            <a:ext cx="3549690" cy="3350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1400" b="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INSERT OPTIONAL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4207936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+ Image Option 2: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533082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772400 w 12192000"/>
              <a:gd name="connsiteY3" fmla="*/ 6858000 h 6858000"/>
              <a:gd name="connsiteX4" fmla="*/ 5330825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5330825 h 6858000"/>
              <a:gd name="connsiteX7" fmla="*/ 5330825 w 12192000"/>
              <a:gd name="connsiteY7" fmla="*/ 53308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308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772400" y="6858000"/>
                </a:lnTo>
                <a:lnTo>
                  <a:pt x="5330825" y="6858000"/>
                </a:lnTo>
                <a:lnTo>
                  <a:pt x="0" y="6858000"/>
                </a:lnTo>
                <a:lnTo>
                  <a:pt x="0" y="5330825"/>
                </a:lnTo>
                <a:lnTo>
                  <a:pt x="5330825" y="53308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9pPr>
          </a:lstStyle>
          <a:p>
            <a:pPr marL="3886103" marR="0" lvl="8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330952" cy="53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7EDAC4-4523-C543-A54A-32E257A89B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44" y="3813516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60BA0E7-6ABF-C341-BC93-624AAFF5E0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0352" y="4064876"/>
            <a:ext cx="3914873" cy="756719"/>
          </a:xfrm>
        </p:spPr>
        <p:txBody>
          <a:bodyPr lIns="0" tIns="0" rIns="0" bIns="0">
            <a:normAutofit/>
          </a:bodyPr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A0041-377D-1649-AAF1-6E4D58EF7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61" y="1377182"/>
            <a:ext cx="3928872" cy="2242317"/>
          </a:xfrm>
        </p:spPr>
        <p:txBody>
          <a:bodyPr lIns="0" tIns="0" rIns="0" bIns="0" anchor="t" anchorCtr="0">
            <a:normAutofit/>
          </a:bodyPr>
          <a:lstStyle>
            <a:lvl1pPr>
              <a:defRPr sz="3800" spc="80" baseline="0"/>
            </a:lvl1pPr>
          </a:lstStyle>
          <a:p>
            <a:r>
              <a:rPr lang="en-US"/>
              <a:t>Insert Title Text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842865-A7C5-244F-9B86-1E8B952BD8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6680" y="946068"/>
            <a:ext cx="3890624" cy="2633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1400" b="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INSERT OPTIONAL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41386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+ Image Option 2: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533082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772400 w 12192000"/>
              <a:gd name="connsiteY3" fmla="*/ 6858000 h 6858000"/>
              <a:gd name="connsiteX4" fmla="*/ 5330825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5330825 h 6858000"/>
              <a:gd name="connsiteX7" fmla="*/ 5330825 w 12192000"/>
              <a:gd name="connsiteY7" fmla="*/ 53308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33082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772400" y="6858000"/>
                </a:lnTo>
                <a:lnTo>
                  <a:pt x="5330825" y="6858000"/>
                </a:lnTo>
                <a:lnTo>
                  <a:pt x="0" y="6858000"/>
                </a:lnTo>
                <a:lnTo>
                  <a:pt x="0" y="5330825"/>
                </a:lnTo>
                <a:lnTo>
                  <a:pt x="5330825" y="53308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9pPr>
          </a:lstStyle>
          <a:p>
            <a:pPr marL="3886103" marR="0" lvl="8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5330952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7EDAC4-4523-C543-A54A-32E257A89B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644" y="3813516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60BA0E7-6ABF-C341-BC93-624AAFF5E0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0352" y="4064876"/>
            <a:ext cx="3914873" cy="756719"/>
          </a:xfrm>
        </p:spPr>
        <p:txBody>
          <a:bodyPr lIns="0" tIns="0" rIns="0" bIns="0">
            <a:normAutofit/>
          </a:bodyPr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A0041-377D-1649-AAF1-6E4D58EF7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561" y="1377182"/>
            <a:ext cx="3928872" cy="2242317"/>
          </a:xfrm>
        </p:spPr>
        <p:txBody>
          <a:bodyPr lIns="0" tIns="0" rIns="0" bIns="0" anchor="t" anchorCtr="0">
            <a:normAutofit/>
          </a:bodyPr>
          <a:lstStyle>
            <a:lvl1pPr>
              <a:defRPr sz="3800" spc="80" baseline="0"/>
            </a:lvl1pPr>
          </a:lstStyle>
          <a:p>
            <a:r>
              <a:rPr lang="en-US"/>
              <a:t>Insert Title Text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842865-A7C5-244F-9B86-1E8B952BD8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6680" y="946068"/>
            <a:ext cx="3890624" cy="2633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defRPr sz="1400" b="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  <a:lvl2pPr algn="l">
              <a:defRPr/>
            </a:lvl2pPr>
          </a:lstStyle>
          <a:p>
            <a:pPr lvl="0"/>
            <a:r>
              <a:rPr lang="en-US"/>
              <a:t>INSERT OPTIONAL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311304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Image -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>
            <a:extLst>
              <a:ext uri="{FF2B5EF4-FFF2-40B4-BE49-F238E27FC236}">
                <a16:creationId xmlns:a16="http://schemas.microsoft.com/office/drawing/2014/main" id="{B8A773C4-8F15-BD4F-AD20-8D52317C7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8CB3A-BF8A-1E44-B45D-3861AA8D34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82535" y="1358181"/>
            <a:ext cx="220980" cy="533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4155B-3928-4444-845F-C3055F5821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0292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C9AB-39C9-144A-86AE-72BF7161B1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81180" y="1866901"/>
            <a:ext cx="6032500" cy="4064922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B14EA-FDB6-5B42-996C-7D38387CB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7568" y="457200"/>
            <a:ext cx="6025896" cy="780684"/>
          </a:xfrm>
        </p:spPr>
        <p:txBody>
          <a:bodyPr lIns="0" tIns="0" rIns="0" bIns="0" anchor="b" anchorCtr="0">
            <a:no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</a:t>
            </a:r>
          </a:p>
        </p:txBody>
      </p:sp>
    </p:spTree>
    <p:extLst>
      <p:ext uri="{BB962C8B-B14F-4D97-AF65-F5344CB8AC3E}">
        <p14:creationId xmlns:p14="http://schemas.microsoft.com/office/powerpoint/2010/main" val="89613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>
          <p15:clr>
            <a:srgbClr val="FBAE40"/>
          </p15:clr>
        </p15:guide>
        <p15:guide id="2" pos="357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Image -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raphic 11">
            <a:extLst>
              <a:ext uri="{FF2B5EF4-FFF2-40B4-BE49-F238E27FC236}">
                <a16:creationId xmlns:a16="http://schemas.microsoft.com/office/drawing/2014/main" id="{C11AFCC8-5A0F-AD40-9411-F787CC8DA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2" y="3581400"/>
            <a:ext cx="194645" cy="327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E28645-9154-C74D-B5BD-E990EECF42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58180"/>
            <a:ext cx="220980" cy="53340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14155B-3928-4444-845F-C3055F5821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43500" y="0"/>
            <a:ext cx="70485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D8094C0-7EF0-764B-9348-CDC89CF85D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1877568"/>
            <a:ext cx="3720084" cy="4232386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27EF3-5AE4-074E-B75A-093B5B2D4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457200"/>
            <a:ext cx="3721608" cy="780684"/>
          </a:xfrm>
        </p:spPr>
        <p:txBody>
          <a:bodyPr lIns="0" tIns="0" rIns="0" bIns="0" anchor="b" anchorCtr="0">
            <a:no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</a:t>
            </a:r>
          </a:p>
        </p:txBody>
      </p:sp>
    </p:spTree>
    <p:extLst>
      <p:ext uri="{BB962C8B-B14F-4D97-AF65-F5344CB8AC3E}">
        <p14:creationId xmlns:p14="http://schemas.microsoft.com/office/powerpoint/2010/main" val="1625169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  <p15:guide id="2" pos="6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Topic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11AFCC8-5A0F-AD40-9411-F787CC8DA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3581400"/>
            <a:ext cx="194645" cy="327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4DE7B4-5C99-8C45-B700-9E3DA64EA1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58180"/>
            <a:ext cx="220980" cy="53340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8116095-45FF-C74A-A30A-3735E88042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368" y="0"/>
            <a:ext cx="5603631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C9052AE-F4B2-FC4F-8F3A-467B70E164C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52500" y="5009661"/>
            <a:ext cx="5143500" cy="747095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CF4BDB49-64AB-CD46-96E3-EEDBCE67E5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2500" y="4686513"/>
            <a:ext cx="5143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7D5C78-DE13-9E43-9C06-5BF122B095A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2500" y="3564803"/>
            <a:ext cx="5143500" cy="747095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57DA513-1EE5-F147-823E-058CB38013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500" y="3243634"/>
            <a:ext cx="5143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339337-278E-5E4C-BEAA-1A7AEF0AAB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150484"/>
            <a:ext cx="5143500" cy="747095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142644A-9861-794E-BF19-80BA15B82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1828068"/>
            <a:ext cx="5143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0C6CC-8FF9-F745-AB4C-B05761984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851" y="467564"/>
            <a:ext cx="5143500" cy="770320"/>
          </a:xfrm>
        </p:spPr>
        <p:txBody>
          <a:bodyPr lIns="0" tIns="0" rIns="0" bIns="0" anchor="b" anchorCtr="0">
            <a:no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</a:t>
            </a:r>
          </a:p>
        </p:txBody>
      </p:sp>
    </p:spTree>
    <p:extLst>
      <p:ext uri="{BB962C8B-B14F-4D97-AF65-F5344CB8AC3E}">
        <p14:creationId xmlns:p14="http://schemas.microsoft.com/office/powerpoint/2010/main" val="401107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48" userDrawn="1">
          <p15:clr>
            <a:srgbClr val="FBAE40"/>
          </p15:clr>
        </p15:guide>
        <p15:guide id="2" pos="23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4 Topic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11">
            <a:extLst>
              <a:ext uri="{FF2B5EF4-FFF2-40B4-BE49-F238E27FC236}">
                <a16:creationId xmlns:a16="http://schemas.microsoft.com/office/drawing/2014/main" id="{C11AFCC8-5A0F-AD40-9411-F787CC8DA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2" y="3581400"/>
            <a:ext cx="194645" cy="3276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9B5B6-EDA2-9542-8729-265F17293D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58180"/>
            <a:ext cx="220980" cy="53340"/>
          </a:xfrm>
          <a:prstGeom prst="rect">
            <a:avLst/>
          </a:prstGeom>
        </p:spPr>
      </p:pic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8116095-45FF-C74A-A30A-3735E88042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88368" y="0"/>
            <a:ext cx="5603631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81D12FE4-F693-234E-8376-E832DEC08A5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723611" y="4230298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D528EE05-DFBD-1441-9F48-555D07AE1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55158" y="4236479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BDD4211-9E35-1249-8DC3-BA8FD5A1274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732385" y="1800196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621139E-EBE4-9247-96E6-1DF876681D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2803" y="1808162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AA87E01-FCB3-614E-B3B8-F946BA14CD1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26090" y="5167207"/>
            <a:ext cx="2524239" cy="1282889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0F50BC-678A-344A-BC93-FF756EAFABD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31756" y="4847101"/>
            <a:ext cx="2524239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F0C36A7-4077-2846-9201-44F16A1D5D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55586" y="5175684"/>
            <a:ext cx="2524239" cy="1282889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88D0961-EAD8-0B45-A7AF-4AD64D57ED6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1252" y="4855578"/>
            <a:ext cx="2524239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1A7055-ABDD-A947-968D-69BFA5ADB3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23787" y="2722780"/>
            <a:ext cx="2524239" cy="1282889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8777DC8-09C9-B541-8343-D495F80BC9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29453" y="2402674"/>
            <a:ext cx="2524239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213685-4A4D-9D48-A429-AB840D54C4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4858" y="2731257"/>
            <a:ext cx="2524239" cy="1282889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664C8-895B-C44D-BC54-539EBB616A1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8949" y="2411151"/>
            <a:ext cx="2524239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68E31-DBB2-CF4E-A3CF-0B230C92A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9107" y="457200"/>
            <a:ext cx="5286887" cy="780684"/>
          </a:xfrm>
        </p:spPr>
        <p:txBody>
          <a:bodyPr lIns="0" tIns="0" rIns="0" bIns="0" anchor="b" anchorCtr="0">
            <a:norm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</a:t>
            </a:r>
          </a:p>
        </p:txBody>
      </p:sp>
    </p:spTree>
    <p:extLst>
      <p:ext uri="{BB962C8B-B14F-4D97-AF65-F5344CB8AC3E}">
        <p14:creationId xmlns:p14="http://schemas.microsoft.com/office/powerpoint/2010/main" val="15070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>
          <p15:clr>
            <a:srgbClr val="FBAE40"/>
          </p15:clr>
        </p15:guide>
        <p15:guide id="2" pos="23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con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>
            <a:extLst>
              <a:ext uri="{FF2B5EF4-FFF2-40B4-BE49-F238E27FC236}">
                <a16:creationId xmlns:a16="http://schemas.microsoft.com/office/drawing/2014/main" id="{CCC9EC7D-7C14-C147-9A1D-0998568E7F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8FF9D4-FC90-FA42-89F0-146958CA3798}"/>
              </a:ext>
            </a:extLst>
          </p:cNvPr>
          <p:cNvSpPr/>
          <p:nvPr userDrawn="1"/>
        </p:nvSpPr>
        <p:spPr>
          <a:xfrm>
            <a:off x="0" y="0"/>
            <a:ext cx="5600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C17BF-592F-E547-8239-9A859BD6D0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3451714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99959DBC-C4E7-AC41-B9BF-5A82E981031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999844" y="2230411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D3038D66-3C4E-4A46-AF3B-7BC829272FD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028879" y="2240175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76FA31A-BE5A-A949-AB79-A9CEC045DD6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0" y="2234781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0EE9422-A5DA-CB40-80D5-828A92936A4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985472" y="868714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99B2F61-CAB1-724C-BFFB-1CB5FB8AF5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037654" y="866903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82742BE6-AB3A-CB41-99CC-C7DBDD1167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3645" y="874869"/>
            <a:ext cx="548640" cy="54864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800" b="1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2ED9B1B-3E04-FE42-A527-4E4874820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907790"/>
            <a:ext cx="5609590" cy="194437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iaculis</a:t>
            </a:r>
            <a:r>
              <a:rPr lang="en-US"/>
              <a:t> ac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,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in </a:t>
            </a:r>
            <a:r>
              <a:rPr lang="en-US" err="1"/>
              <a:t>eros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pulvinar. </a:t>
            </a:r>
            <a:r>
              <a:rPr lang="en-US" err="1"/>
              <a:t>Proin</a:t>
            </a:r>
            <a:r>
              <a:rPr lang="en-US"/>
              <a:t> vitae </a:t>
            </a:r>
            <a:r>
              <a:rPr lang="en-US" err="1"/>
              <a:t>purus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. Ut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cursus. Vestibulum in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, vitae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. 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37A47CB-16B1-1F4A-8F9B-9DCB9729C2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81283" y="2868177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E5E198C-6B5B-FF46-8D35-1B758B8D01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40951" y="2868177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6D65A2-E473-0F4C-B678-9E5B3354A7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00620" y="2868177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3D3F3DF-9DDB-804E-98A1-0D4BA2B4FC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81281" y="1500632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F36DA5D-BBAB-A643-BD3C-AEEDCB8B865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42978" y="1500632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6348E7A-BACB-3448-9DD4-A15F0011E67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4675" y="1500632"/>
            <a:ext cx="1737360" cy="381000"/>
          </a:xfrm>
        </p:spPr>
        <p:txBody>
          <a:bodyPr lIns="0" tIns="0" rIns="0" bIns="0">
            <a:norm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175F15-0AAF-DD4C-8606-FFE5D7A233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3907789"/>
            <a:ext cx="3843019" cy="2432259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>
            <a:normAutofit/>
          </a:bodyPr>
          <a:lstStyle>
            <a:lvl1pPr>
              <a:lnSpc>
                <a:spcPct val="100000"/>
              </a:lnSpc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pPr lvl="0"/>
            <a:r>
              <a:rPr lang="en-US"/>
              <a:t>LOREM IPSUM DOLOR SIT AMET, LOREM IPSUM DOLOR SIT AMET, CONSECTETUR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0AC6D-CC0F-4046-BC5B-4F7539DBA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660" y="942339"/>
            <a:ext cx="3843019" cy="2139339"/>
          </a:xfrm>
        </p:spPr>
        <p:txBody>
          <a:bodyPr lIns="0" tIns="0" rIns="0" bIns="0"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972532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  <p15:guide id="2" pos="35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: C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 flipV="1">
            <a:off x="-1" y="2"/>
            <a:ext cx="12192001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212FE34-ADF7-AD4B-85A5-807957125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8519" y="6087066"/>
            <a:ext cx="1372973" cy="4387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CB1E0D-AE99-5F4B-8046-D07946E7B109}"/>
              </a:ext>
            </a:extLst>
          </p:cNvPr>
          <p:cNvSpPr txBox="1"/>
          <p:nvPr userDrawn="1"/>
        </p:nvSpPr>
        <p:spPr>
          <a:xfrm>
            <a:off x="963100" y="6256763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8D946D-2B81-CB40-8E10-5A7418A16A7B}"/>
              </a:ext>
            </a:extLst>
          </p:cNvPr>
          <p:cNvSpPr/>
          <p:nvPr userDrawn="1"/>
        </p:nvSpPr>
        <p:spPr bwMode="auto">
          <a:xfrm>
            <a:off x="962389" y="4573711"/>
            <a:ext cx="365760" cy="9144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eaLnBrk="1">
              <a:defRPr/>
            </a:pPr>
            <a:endParaRPr lang="en-US" sz="500">
              <a:solidFill>
                <a:srgbClr val="54565B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144443B1-CEA2-B941-892D-CE46204F01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7467"/>
          <a:stretch/>
        </p:blipFill>
        <p:spPr>
          <a:xfrm>
            <a:off x="10553701" y="952500"/>
            <a:ext cx="1638300" cy="3892443"/>
          </a:xfrm>
          <a:prstGeom prst="rect">
            <a:avLst/>
          </a:prstGeom>
        </p:spPr>
      </p:pic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7EFF4FAB-D3A4-FE41-A517-1D5C297929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0250" y="4850970"/>
            <a:ext cx="6766560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26" name="Title 7">
            <a:extLst>
              <a:ext uri="{FF2B5EF4-FFF2-40B4-BE49-F238E27FC236}">
                <a16:creationId xmlns:a16="http://schemas.microsoft.com/office/drawing/2014/main" id="{2088E117-3BF0-B045-8867-B649E331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110" y="1425144"/>
            <a:ext cx="6766560" cy="2689656"/>
          </a:xfrm>
        </p:spPr>
        <p:txBody>
          <a:bodyPr lIns="0" tIns="0" rIns="0" bIns="0" anchor="t" anchorCtr="0">
            <a:normAutofit/>
          </a:bodyPr>
          <a:lstStyle>
            <a:lvl1pPr>
              <a:defRPr sz="4000" b="1" i="0" kern="1200" spc="80" baseline="0">
                <a:solidFill>
                  <a:schemeClr val="bg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Presentation Title Here – Title Slide Option 1: </a:t>
            </a:r>
            <a:r>
              <a:rPr lang="en-US" sz="4000" b="1" err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CapTech</a:t>
            </a:r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 Blue</a:t>
            </a:r>
            <a:b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</a:b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B38304-6CDF-F94A-AA46-F3AEEC5864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8829" y="930654"/>
            <a:ext cx="6747982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1602457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651B56-0D13-0B43-8F12-577060FAEBBD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b="0" i="0">
              <a:latin typeface="Gibson" panose="02000000000000000000" pitchFamily="2" charset="7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6619777-D7D6-C04E-873E-8028898C0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6224"/>
          <a:stretch/>
        </p:blipFill>
        <p:spPr>
          <a:xfrm>
            <a:off x="9736208" y="0"/>
            <a:ext cx="2455792" cy="3892443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5FCA02F0-FFC6-D84E-A302-D494BBA140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D66E11C-3E48-B145-9010-9DCD896036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20333" y="1420209"/>
            <a:ext cx="5276088" cy="2910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548640" tIns="91440" rIns="548640" bIns="91440" anchor="ctr" anchorCtr="0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0979A3D-7F1A-4242-8398-E1487761835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65182" y="1420209"/>
            <a:ext cx="5276088" cy="2910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548640" tIns="91440" rIns="548640" bIns="91440" anchor="ctr" anchorCtr="0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3E05-A615-FF49-9409-53E610942DE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23033" y="4900853"/>
            <a:ext cx="5276088" cy="108432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6696C4B-9500-344D-A5C7-2E22619F2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29099" y="4511256"/>
            <a:ext cx="5276088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6C06E10-F7AA-6B4A-A1B6-5F5A5093D6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887" y="4906322"/>
            <a:ext cx="5276088" cy="1084323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C602ED2-F9CD-3841-BE4B-EAEAE0E837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04" y="4511256"/>
            <a:ext cx="5276088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9C85392-8A0C-B141-95E1-054D5DCA0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857" y="680938"/>
            <a:ext cx="8313420" cy="3874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60515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93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pos="39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">
            <a:extLst>
              <a:ext uri="{FF2B5EF4-FFF2-40B4-BE49-F238E27FC236}">
                <a16:creationId xmlns:a16="http://schemas.microsoft.com/office/drawing/2014/main" id="{74651B56-0D13-0B43-8F12-577060FAEBBD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b="0" i="0">
              <a:latin typeface="Gibson" panose="02000000000000000000" pitchFamily="2" charset="77"/>
            </a:endParaRPr>
          </a:p>
        </p:txBody>
      </p:sp>
      <p:pic>
        <p:nvPicPr>
          <p:cNvPr id="28" name="Logo">
            <a:extLst>
              <a:ext uri="{FF2B5EF4-FFF2-40B4-BE49-F238E27FC236}">
                <a16:creationId xmlns:a16="http://schemas.microsoft.com/office/drawing/2014/main" id="{5FCA02F0-FFC6-D84E-A302-D494BBA14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pic>
        <p:nvPicPr>
          <p:cNvPr id="26" name="Dots">
            <a:extLst>
              <a:ext uri="{FF2B5EF4-FFF2-40B4-BE49-F238E27FC236}">
                <a16:creationId xmlns:a16="http://schemas.microsoft.com/office/drawing/2014/main" id="{46619777-D7D6-C04E-873E-8028898C0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6224"/>
          <a:stretch/>
        </p:blipFill>
        <p:spPr>
          <a:xfrm>
            <a:off x="9736208" y="0"/>
            <a:ext cx="2455792" cy="3892443"/>
          </a:xfrm>
          <a:prstGeom prst="rect">
            <a:avLst/>
          </a:prstGeom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E72EBE3-559E-284A-A48A-36FA02AA709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41030" y="1421274"/>
            <a:ext cx="3474720" cy="2910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457200" rIns="457200" anchor="ctr" anchorCtr="0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noProof="0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D66E11C-3E48-B145-9010-9DCD896036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03107" y="1420209"/>
            <a:ext cx="3474720" cy="2910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457200" rIns="457200" anchor="ctr" anchorCtr="0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E0979A3D-7F1A-4242-8398-E1487761835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65184" y="1420209"/>
            <a:ext cx="3474720" cy="2910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457200" rIns="457200" anchor="ctr" anchorCtr="0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21151C4E-8B5A-2F47-932D-3770419E03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41030" y="4905662"/>
            <a:ext cx="3474720" cy="1084323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3FFFC53-2D1F-8240-BB9A-AD88D12E812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47096" y="4516065"/>
            <a:ext cx="34747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6F23E05-A615-FF49-9409-53E610942DE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05807" y="4900853"/>
            <a:ext cx="3474720" cy="1084323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696C4B-9500-344D-A5C7-2E22619F2D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1873" y="4511256"/>
            <a:ext cx="34747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6C06E10-F7AA-6B4A-A1B6-5F5A5093D6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889" y="4906322"/>
            <a:ext cx="3474720" cy="1084323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1C602ED2-F9CD-3841-BE4B-EAEAE0E837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06" y="4511256"/>
            <a:ext cx="34747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3" name="Title ">
            <a:extLst>
              <a:ext uri="{FF2B5EF4-FFF2-40B4-BE49-F238E27FC236}">
                <a16:creationId xmlns:a16="http://schemas.microsoft.com/office/drawing/2014/main" id="{69C85392-8A0C-B141-95E1-054D5DCA0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857" y="680938"/>
            <a:ext cx="8313420" cy="3874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927320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93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pos="396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">
            <a:extLst>
              <a:ext uri="{FF2B5EF4-FFF2-40B4-BE49-F238E27FC236}">
                <a16:creationId xmlns:a16="http://schemas.microsoft.com/office/drawing/2014/main" id="{5B0C7009-0CAF-9048-9D54-749705AC8957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b="0" i="0">
              <a:latin typeface="Gibson" panose="02000000000000000000" pitchFamily="2" charset="77"/>
            </a:endParaRPr>
          </a:p>
        </p:txBody>
      </p:sp>
      <p:pic>
        <p:nvPicPr>
          <p:cNvPr id="21" name="Dots">
            <a:extLst>
              <a:ext uri="{FF2B5EF4-FFF2-40B4-BE49-F238E27FC236}">
                <a16:creationId xmlns:a16="http://schemas.microsoft.com/office/drawing/2014/main" id="{500C4BD7-1B47-6D46-AB4A-DED7675CE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6224"/>
          <a:stretch/>
        </p:blipFill>
        <p:spPr>
          <a:xfrm>
            <a:off x="9736208" y="0"/>
            <a:ext cx="2455792" cy="3892443"/>
          </a:xfrm>
          <a:prstGeom prst="rect">
            <a:avLst/>
          </a:prstGeom>
        </p:spPr>
      </p:pic>
      <p:pic>
        <p:nvPicPr>
          <p:cNvPr id="22" name="Logo">
            <a:extLst>
              <a:ext uri="{FF2B5EF4-FFF2-40B4-BE49-F238E27FC236}">
                <a16:creationId xmlns:a16="http://schemas.microsoft.com/office/drawing/2014/main" id="{7B0C0FA1-41DC-7246-B613-B94D6264E2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870793FE-5871-F44B-BA30-6039C861C81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161962" y="1420416"/>
            <a:ext cx="2560320" cy="25603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CA3BB402-B512-854A-9136-97B8EE671D5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425735" y="1420416"/>
            <a:ext cx="2560320" cy="25603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95290F4-635E-5E45-8915-5B5633354C1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97257" y="1422349"/>
            <a:ext cx="2560320" cy="25603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4" name="Picture Placeholder 1">
            <a:extLst>
              <a:ext uri="{FF2B5EF4-FFF2-40B4-BE49-F238E27FC236}">
                <a16:creationId xmlns:a16="http://schemas.microsoft.com/office/drawing/2014/main" id="{270D1022-F0FE-3841-8C96-CD141A3865A2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68779" y="1420855"/>
            <a:ext cx="2560320" cy="25603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CAE5B1D-BC05-E644-9E69-46C2D7D51E5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67787" y="4547310"/>
            <a:ext cx="256032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11CB25B-3F7F-FF4E-9C6D-2533303BE0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73853" y="4157713"/>
            <a:ext cx="25603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8E6F5BA6-EBCC-084A-9125-568AE368792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25735" y="4542501"/>
            <a:ext cx="256032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E06849F5-BB4B-5C45-8C22-97B9499A0C8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31801" y="4152904"/>
            <a:ext cx="25603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9D6656F-6460-B048-B809-9BFD35C505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91398" y="4542501"/>
            <a:ext cx="256032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73367F3-A1E3-2842-9474-55C934D32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97464" y="4152904"/>
            <a:ext cx="25603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2E337A9-AAC2-7A4E-B78A-F436E0A9E8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889" y="4547970"/>
            <a:ext cx="256032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24992788-0F70-284C-8867-91A29EBD1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06" y="4152904"/>
            <a:ext cx="256032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1" name="Title ">
            <a:extLst>
              <a:ext uri="{FF2B5EF4-FFF2-40B4-BE49-F238E27FC236}">
                <a16:creationId xmlns:a16="http://schemas.microsoft.com/office/drawing/2014/main" id="{0AAA66F9-3F5F-8345-89CA-F2DFF867E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857" y="680938"/>
            <a:ext cx="8313420" cy="38745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760329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88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pos="396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apTech -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D41B36B-F739-8D4A-9BED-FF53F291C579}"/>
              </a:ext>
            </a:extLst>
          </p:cNvPr>
          <p:cNvSpPr/>
          <p:nvPr userDrawn="1"/>
        </p:nvSpPr>
        <p:spPr>
          <a:xfrm>
            <a:off x="5727698" y="0"/>
            <a:ext cx="646430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ibson" panose="02000000000000000000" pitchFamily="2" charset="77"/>
            </a:endParaRP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76A67BD-7964-7645-BA6D-7BC92FC7E5F1}"/>
              </a:ext>
            </a:extLst>
          </p:cNvPr>
          <p:cNvSpPr txBox="1">
            <a:spLocks/>
          </p:cNvSpPr>
          <p:nvPr userDrawn="1"/>
        </p:nvSpPr>
        <p:spPr>
          <a:xfrm>
            <a:off x="6231115" y="920349"/>
            <a:ext cx="1187915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1" i="0" kern="900" spc="10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>
                <a:latin typeface="Bebas Neue" panose="020B0606020202050201" pitchFamily="34" charset="77"/>
              </a:rPr>
              <a:t>OUR SERVICES</a:t>
            </a:r>
          </a:p>
        </p:txBody>
      </p:sp>
      <p:pic>
        <p:nvPicPr>
          <p:cNvPr id="16" name="Dots">
            <a:extLst>
              <a:ext uri="{FF2B5EF4-FFF2-40B4-BE49-F238E27FC236}">
                <a16:creationId xmlns:a16="http://schemas.microsoft.com/office/drawing/2014/main" id="{1BDFB096-E777-8542-A8A9-29A8025E74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3581400"/>
            <a:ext cx="195263" cy="3276600"/>
          </a:xfrm>
          <a:prstGeom prst="rect">
            <a:avLst/>
          </a:prstGeom>
        </p:spPr>
      </p:pic>
      <p:pic>
        <p:nvPicPr>
          <p:cNvPr id="21" name="Dash">
            <a:extLst>
              <a:ext uri="{FF2B5EF4-FFF2-40B4-BE49-F238E27FC236}">
                <a16:creationId xmlns:a16="http://schemas.microsoft.com/office/drawing/2014/main" id="{6E0320AC-5998-2449-BA1A-0F624802EE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1358900"/>
            <a:ext cx="220663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">
            <a:extLst>
              <a:ext uri="{FF2B5EF4-FFF2-40B4-BE49-F238E27FC236}">
                <a16:creationId xmlns:a16="http://schemas.microsoft.com/office/drawing/2014/main" id="{22D3877A-4A4A-064A-9D2A-2483E4F9D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2660" y="447040"/>
            <a:ext cx="5167071" cy="797038"/>
          </a:xfrm>
        </p:spPr>
        <p:txBody>
          <a:bodyPr lIns="0" tIns="0" rIns="0" bIns="0" anchor="b" anchorCtr="0">
            <a:no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About </a:t>
            </a:r>
            <a:r>
              <a:rPr lang="en-US" err="1"/>
              <a:t>CapTech</a:t>
            </a:r>
            <a:endParaRPr lang="en-US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B05F7E8E-5265-3F45-9583-5743C36F69E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33050" y="2539296"/>
            <a:ext cx="2645851" cy="1370375"/>
          </a:xfr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US" sz="1400"/>
              <a:t>We surround your ideal </a:t>
            </a:r>
            <a:br>
              <a:rPr lang="en-US" sz="1400"/>
            </a:br>
            <a:r>
              <a:rPr lang="en-US" sz="1400"/>
              <a:t>consumer with captivating design and powerful orchestration while delivering flexible, scalable systems that meet your needs as well as your customers’ needs.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69872C3C-C880-9E4F-9147-A8E53E74D48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11429" y="4739130"/>
            <a:ext cx="2651760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z="1400"/>
              <a:t>DATA</a:t>
            </a:r>
            <a:endParaRPr lang="en-US"/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66B8BD88-D5FA-A745-AD19-4F80DF485CF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05763" y="5059236"/>
            <a:ext cx="2720150" cy="1370375"/>
          </a:xfr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US" sz="1400"/>
              <a:t>We find the right approach to enable you to identify important business trends and opportunities, understand and improve the customer experience, and </a:t>
            </a:r>
            <a:br>
              <a:rPr lang="en-US" sz="1400"/>
            </a:br>
            <a:r>
              <a:rPr lang="en-US" sz="1400"/>
              <a:t>make reliable decisions.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79836ABE-18EC-AB42-86A8-5B425F2A2C1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0591" y="4730653"/>
            <a:ext cx="2651760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sz="1400"/>
              <a:t>MANAGEMENT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6C783A1B-647D-5D43-8040-86961ECD320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6500" y="5062334"/>
            <a:ext cx="2645851" cy="1370375"/>
          </a:xfr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US" sz="1400"/>
              <a:t>We empower and mobilize </a:t>
            </a:r>
            <a:br>
              <a:rPr lang="en-US" sz="1400"/>
            </a:br>
            <a:r>
              <a:rPr lang="en-US" sz="1400"/>
              <a:t>your teams, preparing them to facilitate success, whether it be </a:t>
            </a:r>
            <a:br>
              <a:rPr lang="en-US" sz="1400"/>
            </a:br>
            <a:r>
              <a:rPr lang="en-US" sz="1400"/>
              <a:t>a business process, an IT service tool, or a program governance strategy for quality assurance.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8ADC56B4-A6A2-9543-A86A-2138781A14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38292" y="2221864"/>
            <a:ext cx="2651760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sz="1400"/>
              <a:t>TECHNOLOGY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4A41CD1-B0FE-134C-AE34-6A28A8F19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6186" y="2539296"/>
            <a:ext cx="2645851" cy="1370375"/>
          </a:xfrm>
        </p:spPr>
        <p:txBody>
          <a:bodyPr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r>
              <a:rPr lang="en-US" sz="1400"/>
              <a:t>We partner with our clients to provide customer-centric solutions that meet demands while finding ways to enhance experience, seize new business opportunities, and reduce waste.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F36EB4E-D493-3F45-ACD7-7D4FCD86804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0277" y="2219190"/>
            <a:ext cx="2651760" cy="215444"/>
          </a:xfr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sz="1400"/>
              <a:t>EXPERIENCE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0A8FEBC0-EBFB-6A4D-9D0F-FC9ADB26AD28}"/>
              </a:ext>
            </a:extLst>
          </p:cNvPr>
          <p:cNvSpPr txBox="1">
            <a:spLocks/>
          </p:cNvSpPr>
          <p:nvPr userDrawn="1"/>
        </p:nvSpPr>
        <p:spPr>
          <a:xfrm>
            <a:off x="736389" y="5010404"/>
            <a:ext cx="1202139" cy="21544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1" i="0" kern="900" spc="10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>
                <a:latin typeface="Bebas Neue" panose="020B0606020202050201" pitchFamily="34" charset="77"/>
              </a:rPr>
              <a:t>Awards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B7E69-EE9B-D247-BF86-C67593E28686}"/>
              </a:ext>
            </a:extLst>
          </p:cNvPr>
          <p:cNvSpPr/>
          <p:nvPr userDrawn="1"/>
        </p:nvSpPr>
        <p:spPr>
          <a:xfrm>
            <a:off x="725939" y="5336100"/>
            <a:ext cx="256032" cy="49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bson" panose="02000000000000000000" pitchFamily="2" charset="77"/>
              <a:ea typeface="+mn-ea"/>
              <a:cs typeface="+mn-cs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E12F785-D5AB-EF4E-9CBD-95AC34563C0B}"/>
              </a:ext>
            </a:extLst>
          </p:cNvPr>
          <p:cNvPicPr>
            <a:picLocks noChangeAspect="1"/>
          </p:cNvPicPr>
          <p:nvPr userDrawn="1"/>
        </p:nvPicPr>
        <p:blipFill>
          <a:blip r:embed="rId4" r:link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0313" y="5699995"/>
            <a:ext cx="659481" cy="61331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A7C845B-76A3-634D-8268-FC3A3B260966}"/>
              </a:ext>
            </a:extLst>
          </p:cNvPr>
          <p:cNvPicPr>
            <a:picLocks noChangeAspect="1"/>
          </p:cNvPicPr>
          <p:nvPr userDrawn="1"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664" y="5670853"/>
            <a:ext cx="506163" cy="66476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760B4E3-3A86-D849-B25B-1AB818FF322F}"/>
              </a:ext>
            </a:extLst>
          </p:cNvPr>
          <p:cNvPicPr>
            <a:picLocks noChangeAspect="1"/>
          </p:cNvPicPr>
          <p:nvPr userDrawn="1"/>
        </p:nvPicPr>
        <p:blipFill>
          <a:blip r:embed="rId8" r:link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09" y="5710559"/>
            <a:ext cx="769145" cy="59293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DDFD617-FC1B-3940-9C32-6CDF8C54EB7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330" y="5686735"/>
            <a:ext cx="1158009" cy="69480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8D76C25-EFCB-BE4F-8DE1-0C2AC9E125C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0477" y="1583943"/>
            <a:ext cx="6011333" cy="3909331"/>
          </a:xfrm>
          <a:prstGeom prst="rect">
            <a:avLst/>
          </a:prstGeom>
        </p:spPr>
      </p:pic>
      <p:pic>
        <p:nvPicPr>
          <p:cNvPr id="37" name="Picture Placeholder 74">
            <a:extLst>
              <a:ext uri="{FF2B5EF4-FFF2-40B4-BE49-F238E27FC236}">
                <a16:creationId xmlns:a16="http://schemas.microsoft.com/office/drawing/2014/main" id="{F2CBA1F4-BC2F-C845-8482-1D517133CB5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08215" y="4239398"/>
            <a:ext cx="422373" cy="422373"/>
          </a:xfrm>
          <a:prstGeom prst="rect">
            <a:avLst/>
          </a:prstGeom>
          <a:blipFill dpi="0" rotWithShape="1">
            <a:blip r:embed="rId13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8" name="Picture Placeholder 78">
            <a:extLst>
              <a:ext uri="{FF2B5EF4-FFF2-40B4-BE49-F238E27FC236}">
                <a16:creationId xmlns:a16="http://schemas.microsoft.com/office/drawing/2014/main" id="{5D22C2E3-BE1D-D045-B857-5DCFB48E283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9511" y="1726320"/>
            <a:ext cx="414096" cy="414096"/>
          </a:xfrm>
          <a:prstGeom prst="rect">
            <a:avLst/>
          </a:prstGeom>
          <a:blipFill dpi="0" rotWithShape="1">
            <a:blip r:embed="rId15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39" name="Picture Placeholder 82">
            <a:extLst>
              <a:ext uri="{FF2B5EF4-FFF2-40B4-BE49-F238E27FC236}">
                <a16:creationId xmlns:a16="http://schemas.microsoft.com/office/drawing/2014/main" id="{05FD1DA5-55E6-C743-AD9E-1E38B3DDFCC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33526" y="4248549"/>
            <a:ext cx="400764" cy="400764"/>
          </a:xfrm>
          <a:prstGeom prst="rect">
            <a:avLst/>
          </a:prstGeom>
          <a:blipFill dpi="0" rotWithShape="1">
            <a:blip r:embed="rId17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40" name="Picture Placeholder 86">
            <a:extLst>
              <a:ext uri="{FF2B5EF4-FFF2-40B4-BE49-F238E27FC236}">
                <a16:creationId xmlns:a16="http://schemas.microsoft.com/office/drawing/2014/main" id="{B8AFBF3F-F1A3-A841-833F-348CBCA5AB1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33010" y="1744908"/>
            <a:ext cx="457037" cy="457037"/>
          </a:xfrm>
          <a:prstGeom prst="rect">
            <a:avLst/>
          </a:prstGeom>
          <a:blipFill dpi="0" rotWithShape="1">
            <a:blip r:embed="rId19" cstate="screen">
              <a:alphaModFix amt="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4E837E6-30D5-5E40-9B3F-13B07F66AF79}"/>
              </a:ext>
            </a:extLst>
          </p:cNvPr>
          <p:cNvSpPr/>
          <p:nvPr userDrawn="1"/>
        </p:nvSpPr>
        <p:spPr>
          <a:xfrm>
            <a:off x="6220665" y="1246045"/>
            <a:ext cx="256032" cy="49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bson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055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apTech -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1767C7-20E1-074B-AD4C-6F1B955A16B5}"/>
              </a:ext>
            </a:extLst>
          </p:cNvPr>
          <p:cNvGrpSpPr/>
          <p:nvPr userDrawn="1"/>
        </p:nvGrpSpPr>
        <p:grpSpPr>
          <a:xfrm>
            <a:off x="10412271" y="2400298"/>
            <a:ext cx="1773044" cy="1930401"/>
            <a:chOff x="10412272" y="2409936"/>
            <a:chExt cx="1773044" cy="19304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2BB5389-CB1D-6443-8DD7-8B4B759395BC}"/>
                </a:ext>
              </a:extLst>
            </p:cNvPr>
            <p:cNvSpPr>
              <a:spLocks/>
            </p:cNvSpPr>
            <p:nvPr userDrawn="1"/>
          </p:nvSpPr>
          <p:spPr>
            <a:xfrm>
              <a:off x="10412272" y="2409936"/>
              <a:ext cx="1773044" cy="1930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Gibson" panose="02000000000000000000" pitchFamily="2" charset="77"/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FDF93C8-F71B-224C-8343-01C9422466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7696" y="2679661"/>
              <a:ext cx="991486" cy="922082"/>
            </a:xfrm>
            <a:prstGeom prst="rect">
              <a:avLst/>
            </a:prstGeom>
          </p:spPr>
        </p:pic>
        <p:sp>
          <p:nvSpPr>
            <p:cNvPr id="50" name="Text Placeholder 3">
              <a:extLst>
                <a:ext uri="{FF2B5EF4-FFF2-40B4-BE49-F238E27FC236}">
                  <a16:creationId xmlns:a16="http://schemas.microsoft.com/office/drawing/2014/main" id="{B1D49D04-F718-1E40-9033-A6DDF4B35C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40544" y="3736447"/>
              <a:ext cx="1123098" cy="4361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318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18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 charset="0"/>
                  <a:ea typeface="Gibson SemiBold" charset="0"/>
                  <a:cs typeface="Gibson SemiBold" charset="0"/>
                  <a:sym typeface="Poppins"/>
                </a:rPr>
                <a:t>Top 50 </a:t>
              </a:r>
              <a:b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 charset="0"/>
                  <a:ea typeface="Gibson SemiBold" charset="0"/>
                  <a:cs typeface="Gibson SemiBold" charset="0"/>
                  <a:sym typeface="Poppins"/>
                </a:rPr>
              </a:b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 charset="0"/>
                  <a:ea typeface="Gibson SemiBold" charset="0"/>
                  <a:cs typeface="Gibson SemiBold" charset="0"/>
                  <a:sym typeface="Poppins"/>
                </a:rPr>
                <a:t>Consulting Firm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4565B"/>
                </a:solidFill>
                <a:effectLst/>
                <a:uLnTx/>
                <a:uFillTx/>
                <a:latin typeface="Gibson" charset="0"/>
                <a:ea typeface="Gibson" charset="0"/>
                <a:cs typeface="Gibson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669FD8-38D9-C24B-AA86-9B2358A7989C}"/>
              </a:ext>
            </a:extLst>
          </p:cNvPr>
          <p:cNvGrpSpPr/>
          <p:nvPr userDrawn="1"/>
        </p:nvGrpSpPr>
        <p:grpSpPr>
          <a:xfrm>
            <a:off x="8483669" y="2400299"/>
            <a:ext cx="1797088" cy="1953832"/>
            <a:chOff x="8484069" y="2400299"/>
            <a:chExt cx="1797088" cy="19538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7229BA-CF54-B147-B9F9-30BC04F3FB19}"/>
                </a:ext>
              </a:extLst>
            </p:cNvPr>
            <p:cNvSpPr>
              <a:spLocks/>
            </p:cNvSpPr>
            <p:nvPr userDrawn="1"/>
          </p:nvSpPr>
          <p:spPr>
            <a:xfrm>
              <a:off x="8508113" y="2400299"/>
              <a:ext cx="1773044" cy="1930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Gibson" panose="02000000000000000000" pitchFamily="2" charset="77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45E729F-6A27-B948-B459-583447BBDC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r:link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1563" y="2595821"/>
              <a:ext cx="700264" cy="9196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77E853E2-28EB-984A-99A3-A033E22862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484069" y="3726810"/>
              <a:ext cx="1785379" cy="62732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318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2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18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/>
                  <a:ea typeface="Gibson SemiBold" charset="0"/>
                  <a:cs typeface="Gibson SemiBold" charset="0"/>
                  <a:sym typeface="Poppins"/>
                </a:rPr>
                <a:t>#6 Best Firms to Work For</a:t>
              </a:r>
              <a:b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/>
                  <a:ea typeface="Gibson SemiBold" charset="0"/>
                  <a:cs typeface="Gibson SemiBold" charset="0"/>
                  <a:sym typeface="Poppins"/>
                </a:rPr>
              </a:b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/>
                  <a:ea typeface="Gibson" charset="0"/>
                  <a:cs typeface="Gibson" charset="0"/>
                  <a:sym typeface="Poppins"/>
                </a:rPr>
                <a:t>#2 Information Technology</a:t>
              </a:r>
              <a:b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/>
                  <a:ea typeface="Gibson" charset="0"/>
                  <a:cs typeface="Gibson" charset="0"/>
                  <a:sym typeface="Poppins"/>
                </a:rPr>
              </a:b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54565B"/>
                  </a:solidFill>
                  <a:effectLst/>
                  <a:uLnTx/>
                  <a:uFillTx/>
                  <a:latin typeface="Gibson SemiBold"/>
                  <a:ea typeface="Gibson" charset="0"/>
                  <a:cs typeface="Gibson" charset="0"/>
                  <a:sym typeface="Poppins"/>
                </a:rPr>
                <a:t>#3 Meeting Client Needs</a:t>
              </a: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4565B"/>
                </a:solidFill>
                <a:effectLst/>
                <a:uLnTx/>
                <a:uFillTx/>
                <a:latin typeface="Gibson SemiBold"/>
                <a:ea typeface="Gibson" charset="0"/>
                <a:cs typeface="Gibson" charset="0"/>
              </a:endParaRPr>
            </a:p>
          </p:txBody>
        </p:sp>
      </p:grpSp>
      <p:sp>
        <p:nvSpPr>
          <p:cNvPr id="2" name="Title ">
            <a:extLst>
              <a:ext uri="{FF2B5EF4-FFF2-40B4-BE49-F238E27FC236}">
                <a16:creationId xmlns:a16="http://schemas.microsoft.com/office/drawing/2014/main" id="{E7875EAA-158B-F44A-9534-01EFCC54C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47040"/>
            <a:ext cx="4874864" cy="794008"/>
          </a:xfrm>
        </p:spPr>
        <p:txBody>
          <a:bodyPr lIns="0" tIns="0" rIns="0" bIns="0" anchor="b" anchorCtr="0">
            <a:normAutofit/>
          </a:bodyPr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r>
              <a:rPr lang="en-US"/>
              <a:t>Tech Focused, People First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938CFF-BB6E-3843-9C35-B5EA2B9743EF}"/>
              </a:ext>
            </a:extLst>
          </p:cNvPr>
          <p:cNvSpPr>
            <a:spLocks/>
          </p:cNvSpPr>
          <p:nvPr userDrawn="1"/>
        </p:nvSpPr>
        <p:spPr>
          <a:xfrm>
            <a:off x="4673600" y="2400299"/>
            <a:ext cx="1788482" cy="1930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9CD3C5-3565-8047-BEAF-ED7E8B79F2D7}"/>
              </a:ext>
            </a:extLst>
          </p:cNvPr>
          <p:cNvSpPr>
            <a:spLocks/>
          </p:cNvSpPr>
          <p:nvPr userDrawn="1"/>
        </p:nvSpPr>
        <p:spPr>
          <a:xfrm>
            <a:off x="6599011" y="2400299"/>
            <a:ext cx="1773044" cy="1930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9BB11AF-68FD-034F-AFF8-FDF2331A360F}"/>
              </a:ext>
            </a:extLst>
          </p:cNvPr>
          <p:cNvPicPr>
            <a:picLocks noChangeAspect="1"/>
          </p:cNvPicPr>
          <p:nvPr userDrawn="1"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855" y="2777538"/>
            <a:ext cx="1131669" cy="8724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5F6F843-3B4F-624D-AE88-1B77FF9441E7}"/>
              </a:ext>
            </a:extLst>
          </p:cNvPr>
          <p:cNvSpPr/>
          <p:nvPr userDrawn="1"/>
        </p:nvSpPr>
        <p:spPr>
          <a:xfrm>
            <a:off x="4660901" y="3904610"/>
            <a:ext cx="1801160" cy="153888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4565B"/>
                </a:solidFill>
                <a:effectLst/>
                <a:uLnTx/>
                <a:uFillTx/>
                <a:latin typeface="Gibson SemiBold" charset="0"/>
                <a:ea typeface="Gibson SemiBold" charset="0"/>
                <a:cs typeface="Gibson SemiBold" charset="0"/>
                <a:sym typeface="Poppins"/>
              </a:rPr>
              <a:t>Ranked since 2016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54565B"/>
              </a:solidFill>
              <a:effectLst/>
              <a:uLnTx/>
              <a:uFillTx/>
              <a:latin typeface="Gibson SemiBold" charset="0"/>
              <a:ea typeface="Gibson SemiBold" charset="0"/>
              <a:cs typeface="Gibson SemiBold" charset="0"/>
            </a:endParaRPr>
          </a:p>
        </p:txBody>
      </p:sp>
      <p:pic>
        <p:nvPicPr>
          <p:cNvPr id="37" name="inc5000_color_stacked REV.png">
            <a:extLst>
              <a:ext uri="{FF2B5EF4-FFF2-40B4-BE49-F238E27FC236}">
                <a16:creationId xmlns:a16="http://schemas.microsoft.com/office/drawing/2014/main" id="{72D6B427-C2DD-A14A-8108-ACC38CE4F8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3545" y="3130202"/>
            <a:ext cx="1359024" cy="531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D6F25C0-CA52-9747-B718-C89A0C6099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r:link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029"/>
          <a:stretch>
            <a:fillRect/>
          </a:stretch>
        </p:blipFill>
        <p:spPr>
          <a:xfrm>
            <a:off x="6921388" y="2745782"/>
            <a:ext cx="1303338" cy="376834"/>
          </a:xfrm>
          <a:prstGeom prst="rect">
            <a:avLst/>
          </a:prstGeom>
        </p:spPr>
      </p:pic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AB9285A-0135-7747-8776-583A0AA0FE66}"/>
              </a:ext>
            </a:extLst>
          </p:cNvPr>
          <p:cNvSpPr txBox="1">
            <a:spLocks/>
          </p:cNvSpPr>
          <p:nvPr userDrawn="1"/>
        </p:nvSpPr>
        <p:spPr>
          <a:xfrm>
            <a:off x="6616700" y="3904610"/>
            <a:ext cx="1768350" cy="4404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318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2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1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54565B"/>
                </a:solidFill>
                <a:effectLst/>
                <a:uLnTx/>
                <a:uFillTx/>
                <a:latin typeface="Gibson SemiBold" charset="0"/>
                <a:ea typeface="Gibson SemiBold" charset="0"/>
                <a:cs typeface="Gibson SemiBold" charset="0"/>
                <a:sym typeface="Poppins"/>
              </a:rPr>
              <a:t>Ranked for 11 Years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4565B"/>
              </a:solidFill>
              <a:effectLst/>
              <a:uLnTx/>
              <a:uFillTx/>
              <a:latin typeface="Gibson" charset="0"/>
              <a:ea typeface="Gibson" charset="0"/>
              <a:cs typeface="Gibson" charset="0"/>
            </a:endParaRP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C2DA0BE9-9799-FB43-8859-5F587BA0B7C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76300" y="4990026"/>
            <a:ext cx="2832100" cy="923330"/>
          </a:xfrm>
        </p:spPr>
        <p:txBody>
          <a:bodyPr tIns="91440"/>
          <a:lstStyle/>
          <a:p>
            <a:pPr lvl="0" algn="ctr">
              <a:lnSpc>
                <a:spcPct val="100000"/>
              </a:lnSpc>
            </a:pPr>
            <a:r>
              <a:rPr lang="en-US" sz="1350" b="0" spc="60"/>
              <a:t>Click to edit Master text styles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299CF74F-4838-8A40-ACAE-147406F3892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63154"/>
            <a:ext cx="4622800" cy="3006331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88B68C8-1F7A-F54A-8CFF-CF42E2C85C56}"/>
              </a:ext>
            </a:extLst>
          </p:cNvPr>
          <p:cNvSpPr>
            <a:spLocks/>
          </p:cNvSpPr>
          <p:nvPr userDrawn="1"/>
        </p:nvSpPr>
        <p:spPr>
          <a:xfrm>
            <a:off x="4675148" y="4533900"/>
            <a:ext cx="7516851" cy="142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73122D1E-7FA0-D742-8780-CA9E308F0B27}"/>
              </a:ext>
            </a:extLst>
          </p:cNvPr>
          <p:cNvSpPr txBox="1">
            <a:spLocks/>
          </p:cNvSpPr>
          <p:nvPr userDrawn="1"/>
        </p:nvSpPr>
        <p:spPr>
          <a:xfrm>
            <a:off x="5141344" y="5456115"/>
            <a:ext cx="1086836" cy="213135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1" i="0" kern="900" spc="10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>
                <a:solidFill>
                  <a:schemeClr val="accent4"/>
                </a:solidFill>
              </a:rPr>
              <a:t>EXPERIENCE</a:t>
            </a:r>
          </a:p>
        </p:txBody>
      </p:sp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1E7AE719-DA63-284A-A832-26C8BC8262A4}"/>
              </a:ext>
            </a:extLst>
          </p:cNvPr>
          <p:cNvSpPr txBox="1">
            <a:spLocks/>
          </p:cNvSpPr>
          <p:nvPr userDrawn="1"/>
        </p:nvSpPr>
        <p:spPr>
          <a:xfrm>
            <a:off x="6914273" y="5456115"/>
            <a:ext cx="1232710" cy="21313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spc="100">
                <a:solidFill>
                  <a:schemeClr val="accent4"/>
                </a:solidFill>
              </a:rPr>
              <a:t>TECHNOLOGY</a:t>
            </a:r>
          </a:p>
        </p:txBody>
      </p:sp>
      <p:pic>
        <p:nvPicPr>
          <p:cNvPr id="76" name="Picture Placeholder 56">
            <a:extLst>
              <a:ext uri="{FF2B5EF4-FFF2-40B4-BE49-F238E27FC236}">
                <a16:creationId xmlns:a16="http://schemas.microsoft.com/office/drawing/2014/main" id="{0A10057E-80EE-174C-AB17-69EF5847DC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23786" y="4869663"/>
            <a:ext cx="420528" cy="420528"/>
          </a:xfrm>
          <a:prstGeom prst="rect">
            <a:avLst/>
          </a:prstGeom>
        </p:spPr>
      </p:pic>
      <p:pic>
        <p:nvPicPr>
          <p:cNvPr id="77" name="Picture Placeholder 54">
            <a:extLst>
              <a:ext uri="{FF2B5EF4-FFF2-40B4-BE49-F238E27FC236}">
                <a16:creationId xmlns:a16="http://schemas.microsoft.com/office/drawing/2014/main" id="{941E2C82-08EB-6946-B1B4-C368B992E69F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440832" y="4869663"/>
            <a:ext cx="451638" cy="451638"/>
          </a:xfrm>
          <a:prstGeom prst="rect">
            <a:avLst/>
          </a:prstGeom>
        </p:spPr>
      </p:pic>
      <p:pic>
        <p:nvPicPr>
          <p:cNvPr id="78" name="Picture Placeholder 58">
            <a:extLst>
              <a:ext uri="{FF2B5EF4-FFF2-40B4-BE49-F238E27FC236}">
                <a16:creationId xmlns:a16="http://schemas.microsoft.com/office/drawing/2014/main" id="{EAA9B67A-0FC6-864B-9EC2-02FAE415D4E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172144" y="4869663"/>
            <a:ext cx="399761" cy="399761"/>
          </a:xfrm>
          <a:prstGeom prst="rect">
            <a:avLst/>
          </a:prstGeom>
        </p:spPr>
      </p:pic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75F08DED-0AF5-E441-8439-FA3E002F42B0}"/>
              </a:ext>
            </a:extLst>
          </p:cNvPr>
          <p:cNvSpPr txBox="1">
            <a:spLocks/>
          </p:cNvSpPr>
          <p:nvPr userDrawn="1"/>
        </p:nvSpPr>
        <p:spPr>
          <a:xfrm>
            <a:off x="9137385" y="5456115"/>
            <a:ext cx="484107" cy="21313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spc="100">
                <a:solidFill>
                  <a:schemeClr val="accent4"/>
                </a:solidFill>
              </a:rPr>
              <a:t>DATA</a:t>
            </a:r>
          </a:p>
        </p:txBody>
      </p:sp>
      <p:pic>
        <p:nvPicPr>
          <p:cNvPr id="80" name="Picture Placeholder 60">
            <a:extLst>
              <a:ext uri="{FF2B5EF4-FFF2-40B4-BE49-F238E27FC236}">
                <a16:creationId xmlns:a16="http://schemas.microsoft.com/office/drawing/2014/main" id="{85FDD8F3-A709-1D47-9729-3286F6E8BD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44" r="144"/>
          <a:stretch>
            <a:fillRect/>
          </a:stretch>
        </p:blipFill>
        <p:spPr>
          <a:xfrm>
            <a:off x="10986980" y="4869663"/>
            <a:ext cx="405273" cy="404103"/>
          </a:xfrm>
          <a:prstGeom prst="rect">
            <a:avLst/>
          </a:prstGeom>
        </p:spPr>
      </p:pic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6D03F981-1089-764F-BD58-3B62B66ED153}"/>
              </a:ext>
            </a:extLst>
          </p:cNvPr>
          <p:cNvSpPr txBox="1">
            <a:spLocks/>
          </p:cNvSpPr>
          <p:nvPr userDrawn="1"/>
        </p:nvSpPr>
        <p:spPr>
          <a:xfrm>
            <a:off x="10556379" y="5456115"/>
            <a:ext cx="1295226" cy="213135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spc="100">
                <a:solidFill>
                  <a:schemeClr val="accent4"/>
                </a:solidFill>
              </a:rPr>
              <a:t>MANAGEMENT</a:t>
            </a:r>
          </a:p>
        </p:txBody>
      </p:sp>
      <p:pic>
        <p:nvPicPr>
          <p:cNvPr id="29" name="Logo">
            <a:extLst>
              <a:ext uri="{FF2B5EF4-FFF2-40B4-BE49-F238E27FC236}">
                <a16:creationId xmlns:a16="http://schemas.microsoft.com/office/drawing/2014/main" id="{DD990D16-5D4F-6841-AE20-494613B6BB9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pic>
        <p:nvPicPr>
          <p:cNvPr id="30" name="Dots">
            <a:extLst>
              <a:ext uri="{FF2B5EF4-FFF2-40B4-BE49-F238E27FC236}">
                <a16:creationId xmlns:a16="http://schemas.microsoft.com/office/drawing/2014/main" id="{2E777D9E-260E-2C45-850A-43E2E63F768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3581400"/>
            <a:ext cx="195263" cy="3276600"/>
          </a:xfrm>
          <a:prstGeom prst="rect">
            <a:avLst/>
          </a:prstGeom>
        </p:spPr>
      </p:pic>
      <p:pic>
        <p:nvPicPr>
          <p:cNvPr id="39" name="Dash">
            <a:extLst>
              <a:ext uri="{FF2B5EF4-FFF2-40B4-BE49-F238E27FC236}">
                <a16:creationId xmlns:a16="http://schemas.microsoft.com/office/drawing/2014/main" id="{B2C8B85C-24B8-864F-8F94-0065AD96F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1358900"/>
            <a:ext cx="220663" cy="5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44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56">
          <p15:clr>
            <a:srgbClr val="FBAE40"/>
          </p15:clr>
        </p15:guide>
        <p15:guide id="2" pos="189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 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Rectangle 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1" name="Dots">
            <a:extLst>
              <a:ext uri="{FF2B5EF4-FFF2-40B4-BE49-F238E27FC236}">
                <a16:creationId xmlns:a16="http://schemas.microsoft.com/office/drawing/2014/main" id="{61AF1C1A-A3C1-8948-8DA1-2F9EE948B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F7A74A1-F91C-0D4E-8F68-00B53B5BE1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767422"/>
            <a:ext cx="9090137" cy="4114394"/>
          </a:xfrm>
        </p:spPr>
        <p:txBody>
          <a:bodyPr lIns="0" tIns="0" rIns="0" bIns="0" numCol="1" spcCol="45720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32EFC99-5603-6343-A78D-7E40C896E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1445006"/>
            <a:ext cx="90901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OPTIONAL SUBTEXT HERE</a:t>
            </a:r>
          </a:p>
        </p:txBody>
      </p:sp>
      <p:sp>
        <p:nvSpPr>
          <p:cNvPr id="13" name="Title ">
            <a:extLst>
              <a:ext uri="{FF2B5EF4-FFF2-40B4-BE49-F238E27FC236}">
                <a16:creationId xmlns:a16="http://schemas.microsoft.com/office/drawing/2014/main" id="{DD32FD3A-1C99-8247-82ED-1BE33F989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73112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68">
          <p15:clr>
            <a:srgbClr val="FBAE40"/>
          </p15:clr>
        </p15:guide>
        <p15:guide id="5" orient="horz" pos="21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 No 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Rectangle 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1" name="Dots">
            <a:extLst>
              <a:ext uri="{FF2B5EF4-FFF2-40B4-BE49-F238E27FC236}">
                <a16:creationId xmlns:a16="http://schemas.microsoft.com/office/drawing/2014/main" id="{61AF1C1A-A3C1-8948-8DA1-2F9EE948B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8" name="Text Placeholder ">
            <a:extLst>
              <a:ext uri="{FF2B5EF4-FFF2-40B4-BE49-F238E27FC236}">
                <a16:creationId xmlns:a16="http://schemas.microsoft.com/office/drawing/2014/main" id="{EF7A74A1-F91C-0D4E-8F68-00B53B5BE1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445006"/>
            <a:ext cx="9090137" cy="4436810"/>
          </a:xfrm>
        </p:spPr>
        <p:txBody>
          <a:bodyPr lIns="0" tIns="0" rIns="0" bIns="0" numCol="1" spcCol="45720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3" name="Title ">
            <a:extLst>
              <a:ext uri="{FF2B5EF4-FFF2-40B4-BE49-F238E27FC236}">
                <a16:creationId xmlns:a16="http://schemas.microsoft.com/office/drawing/2014/main" id="{DD32FD3A-1C99-8247-82ED-1BE33F989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54732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68">
          <p15:clr>
            <a:srgbClr val="FBAE40"/>
          </p15:clr>
        </p15:guide>
        <p15:guide id="5" orient="horz" pos="21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Rectangle 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1" name="Dots">
            <a:extLst>
              <a:ext uri="{FF2B5EF4-FFF2-40B4-BE49-F238E27FC236}">
                <a16:creationId xmlns:a16="http://schemas.microsoft.com/office/drawing/2014/main" id="{61AF1C1A-A3C1-8948-8DA1-2F9EE948B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F7A74A1-F91C-0D4E-8F68-00B53B5BE1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767422"/>
            <a:ext cx="9090137" cy="4114394"/>
          </a:xfrm>
        </p:spPr>
        <p:txBody>
          <a:bodyPr lIns="0" tIns="0" rIns="0" bIns="0" numCol="2" spcCol="45720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32EFC99-5603-6343-A78D-7E40C896E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1445006"/>
            <a:ext cx="90901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OPTIONAL SUBTEXT HERE</a:t>
            </a:r>
          </a:p>
        </p:txBody>
      </p:sp>
      <p:sp>
        <p:nvSpPr>
          <p:cNvPr id="13" name="Title ">
            <a:extLst>
              <a:ext uri="{FF2B5EF4-FFF2-40B4-BE49-F238E27FC236}">
                <a16:creationId xmlns:a16="http://schemas.microsoft.com/office/drawing/2014/main" id="{DD32FD3A-1C99-8247-82ED-1BE33F989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58336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68">
          <p15:clr>
            <a:srgbClr val="FBAE40"/>
          </p15:clr>
        </p15:guide>
        <p15:guide id="5" orient="horz" pos="21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No 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Rectangle 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1" name="Dots">
            <a:extLst>
              <a:ext uri="{FF2B5EF4-FFF2-40B4-BE49-F238E27FC236}">
                <a16:creationId xmlns:a16="http://schemas.microsoft.com/office/drawing/2014/main" id="{61AF1C1A-A3C1-8948-8DA1-2F9EE948B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8" name="Text Placeholder ">
            <a:extLst>
              <a:ext uri="{FF2B5EF4-FFF2-40B4-BE49-F238E27FC236}">
                <a16:creationId xmlns:a16="http://schemas.microsoft.com/office/drawing/2014/main" id="{EF7A74A1-F91C-0D4E-8F68-00B53B5BE1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445006"/>
            <a:ext cx="9090137" cy="4436810"/>
          </a:xfrm>
        </p:spPr>
        <p:txBody>
          <a:bodyPr lIns="0" tIns="0" rIns="0" bIns="0" numCol="2" spcCol="45720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13" name="Title ">
            <a:extLst>
              <a:ext uri="{FF2B5EF4-FFF2-40B4-BE49-F238E27FC236}">
                <a16:creationId xmlns:a16="http://schemas.microsoft.com/office/drawing/2014/main" id="{DD32FD3A-1C99-8247-82ED-1BE33F989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43784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68">
          <p15:clr>
            <a:srgbClr val="FBAE40"/>
          </p15:clr>
        </p15:guide>
        <p15:guide id="5" orient="horz" pos="2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Header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7" name="Dots">
            <a:extLst>
              <a:ext uri="{FF2B5EF4-FFF2-40B4-BE49-F238E27FC236}">
                <a16:creationId xmlns:a16="http://schemas.microsoft.com/office/drawing/2014/main" id="{AD4EB1A3-576B-0748-934D-1ECE02543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83500F0-933A-7A44-A343-C3200DBF01E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32108" y="4045194"/>
            <a:ext cx="4100824" cy="1590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194310" marR="0" indent="-19431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ibson" panose="02000000000000000000" pitchFamily="2" charset="77"/>
              </a:defRPr>
            </a:lvl1pPr>
            <a:lvl2pPr>
              <a:defRPr sz="2000" b="0" i="0">
                <a:latin typeface="Gibson Light" panose="02000000000000000000" pitchFamily="2" charset="77"/>
              </a:defRPr>
            </a:lvl2pPr>
            <a:lvl3pPr>
              <a:defRPr sz="2000" b="0" i="0">
                <a:latin typeface="Gibson Light" panose="02000000000000000000" pitchFamily="2" charset="77"/>
              </a:defRPr>
            </a:lvl3pPr>
            <a:lvl4pPr>
              <a:defRPr sz="2000" b="0" i="0">
                <a:latin typeface="Gibson Light" panose="02000000000000000000" pitchFamily="2" charset="77"/>
              </a:defRPr>
            </a:lvl4pPr>
            <a:lvl5pPr>
              <a:defRPr sz="2000" b="0" i="0">
                <a:latin typeface="Gibson Light" panose="02000000000000000000" pitchFamily="2" charset="77"/>
              </a:defRPr>
            </a:lvl5pPr>
          </a:lstStyle>
          <a:p>
            <a:pPr lvl="0"/>
            <a:r>
              <a:rPr lang="en-US"/>
              <a:t>Lorem ipsum </a:t>
            </a:r>
          </a:p>
          <a:p>
            <a:pPr lvl="0"/>
            <a:r>
              <a:rPr lang="en-US"/>
              <a:t>Lorem ipsum </a:t>
            </a:r>
          </a:p>
          <a:p>
            <a:pPr lvl="0"/>
            <a:r>
              <a:rPr lang="en-US"/>
              <a:t>Lorem ipsum </a:t>
            </a:r>
          </a:p>
          <a:p>
            <a:pPr lvl="0"/>
            <a:r>
              <a:rPr lang="en-US"/>
              <a:t>Lorem ipsum </a:t>
            </a:r>
          </a:p>
          <a:p>
            <a:pPr lvl="0"/>
            <a:r>
              <a:rPr lang="en-US"/>
              <a:t>Lorem ipsum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A00B0F9-C5DF-5C4B-AFC4-863894DCBB1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5447" y="4034561"/>
            <a:ext cx="4100824" cy="1590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194310" marR="0" indent="-194310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ibson" panose="02000000000000000000" pitchFamily="2" charset="77"/>
              </a:defRPr>
            </a:lvl1pPr>
            <a:lvl2pPr>
              <a:defRPr sz="2000" b="0" i="0">
                <a:latin typeface="Gibson Light" panose="02000000000000000000" pitchFamily="2" charset="77"/>
              </a:defRPr>
            </a:lvl2pPr>
            <a:lvl3pPr>
              <a:defRPr sz="2000" b="0" i="0">
                <a:latin typeface="Gibson Light" panose="02000000000000000000" pitchFamily="2" charset="77"/>
              </a:defRPr>
            </a:lvl3pPr>
            <a:lvl4pPr>
              <a:defRPr sz="2000" b="0" i="0">
                <a:latin typeface="Gibson Light" panose="02000000000000000000" pitchFamily="2" charset="77"/>
              </a:defRPr>
            </a:lvl4pPr>
            <a:lvl5pPr>
              <a:defRPr sz="2000" b="0" i="0">
                <a:latin typeface="Gibson Light" panose="02000000000000000000" pitchFamily="2" charset="77"/>
              </a:defRPr>
            </a:lvl5pPr>
          </a:lstStyle>
          <a:p>
            <a:pPr lvl="0"/>
            <a:r>
              <a:rPr lang="en-US"/>
              <a:t>Lorem ipsum 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164E558-E7D0-F742-AF9F-56CE6E6BEB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2499" y="3181741"/>
            <a:ext cx="9090137" cy="747095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23F480C-CF27-924B-9C0A-4B998569470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499" y="2860572"/>
            <a:ext cx="90901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44D020-F765-484B-801B-E242A46DC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767422"/>
            <a:ext cx="9090137" cy="747095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92BC1E80-C539-5648-A6A0-B2F39C3666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1445006"/>
            <a:ext cx="90901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OPTIONAL SUBTEXT HERE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84DD2839-ACC3-5B4C-BF51-9D0DB716B0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280890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: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427A2-EADA-734A-9F5D-856D5D973F38}"/>
              </a:ext>
            </a:extLst>
          </p:cNvPr>
          <p:cNvSpPr/>
          <p:nvPr userDrawn="1"/>
        </p:nvSpPr>
        <p:spPr>
          <a:xfrm flipV="1">
            <a:off x="3771900" y="1"/>
            <a:ext cx="8420100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06D321-D7F1-AE40-9A6B-A82E664E71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719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lIns="182880" tIns="91440" rIns="182880" bIns="91440"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B1E0D-AE99-5F4B-8046-D07946E7B109}"/>
              </a:ext>
            </a:extLst>
          </p:cNvPr>
          <p:cNvSpPr txBox="1"/>
          <p:nvPr userDrawn="1"/>
        </p:nvSpPr>
        <p:spPr>
          <a:xfrm>
            <a:off x="4731193" y="6256763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30B9E398-FBEA-FF44-BA90-FB7AAFB8E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3706" y="6091879"/>
            <a:ext cx="1372973" cy="438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E177A-C989-BB48-89A5-A4AA8C5AA7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0044" y="4217713"/>
            <a:ext cx="368300" cy="889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EF28531-EAB0-B548-932D-BE7875362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77467"/>
          <a:stretch/>
        </p:blipFill>
        <p:spPr>
          <a:xfrm>
            <a:off x="10553701" y="952500"/>
            <a:ext cx="1638300" cy="3892443"/>
          </a:xfrm>
          <a:prstGeom prst="rect">
            <a:avLst/>
          </a:prstGeom>
        </p:spPr>
      </p:pic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EF97A84-8068-0540-9C2B-01D74ABA0B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4400" y="4487563"/>
            <a:ext cx="5334000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88E117-3BF0-B045-8867-B649E331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114" y="1459519"/>
            <a:ext cx="5327286" cy="2159981"/>
          </a:xfrm>
        </p:spPr>
        <p:txBody>
          <a:bodyPr lIns="0" tIns="0" rIns="0" bIns="0" anchor="t" anchorCtr="0"/>
          <a:lstStyle>
            <a:lvl1pPr>
              <a:defRPr kern="1200" spc="80" baseline="0"/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Presentation Title Here – Title Slide Option 2: Dark Blue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0B24A8-BAD9-C842-9016-8C0079A992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953742"/>
            <a:ext cx="5334000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141658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 + 4 To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C083D075-13C3-C34B-B352-CBE54BCA2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6" name="Rectangle "/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2" name="Dots">
            <a:extLst>
              <a:ext uri="{FF2B5EF4-FFF2-40B4-BE49-F238E27FC236}">
                <a16:creationId xmlns:a16="http://schemas.microsoft.com/office/drawing/2014/main" id="{B4FECE9F-E1AB-BD49-A4D9-A29B4788E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FB6F9E31-DE83-864F-92C6-C93E80DAD96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870328" y="4485529"/>
            <a:ext cx="219456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CF028115-686B-FE42-85D9-DA4E324C38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64037" y="4095932"/>
            <a:ext cx="219456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A37898CB-87B7-3C49-B524-617C16D8DC8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570181" y="4480720"/>
            <a:ext cx="219456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F7181A5-BE8E-874B-85C8-71C264C0DAA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65294" y="4091123"/>
            <a:ext cx="219456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9293756-2A6A-FB4B-91EE-1CE3622D9C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70035" y="4480720"/>
            <a:ext cx="219456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3A12F11-3363-9842-8BE3-6A9758352B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66550" y="4091123"/>
            <a:ext cx="219456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DAECF067-3A44-CC48-A2F8-7A6E581543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889" y="4486189"/>
            <a:ext cx="2194560" cy="1421004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F040E-F958-9649-B27A-4CF1C657C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806" y="4091123"/>
            <a:ext cx="2194560" cy="283166"/>
          </a:xfrm>
          <a:prstGeom prst="rect">
            <a:avLst/>
          </a:prstGeom>
        </p:spPr>
        <p:txBody>
          <a:bodyPr lIns="0" tIns="0" rIns="0" bIns="0" numCol="1" spcCol="182880" anchor="t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1" i="0" u="none" strike="noStrike" spc="100" baseline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C0F511-417E-BA46-B8A0-ADE1826FDE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499" y="1767422"/>
            <a:ext cx="9090137" cy="2005348"/>
          </a:xfr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AE598D43-0662-E24C-B6D9-6403C2A232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1445006"/>
            <a:ext cx="909013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spc="100" baseline="0">
                <a:solidFill>
                  <a:schemeClr val="tx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OPTIONAL SUBTEXT HERE</a:t>
            </a:r>
          </a:p>
        </p:txBody>
      </p:sp>
      <p:sp>
        <p:nvSpPr>
          <p:cNvPr id="17" name="Title ">
            <a:extLst>
              <a:ext uri="{FF2B5EF4-FFF2-40B4-BE49-F238E27FC236}">
                <a16:creationId xmlns:a16="http://schemas.microsoft.com/office/drawing/2014/main" id="{5E6F4D5E-63E3-9A43-8374-30DC39428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4278143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68">
          <p15:clr>
            <a:srgbClr val="FBAE40"/>
          </p15:clr>
        </p15:guide>
        <p15:guide id="5" orient="horz" pos="21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Logo">
            <a:extLst>
              <a:ext uri="{FF2B5EF4-FFF2-40B4-BE49-F238E27FC236}">
                <a16:creationId xmlns:a16="http://schemas.microsoft.com/office/drawing/2014/main" id="{28C89AFF-7054-BB4A-942F-02C826F3C7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2" name="Rectangle ">
            <a:extLst>
              <a:ext uri="{FF2B5EF4-FFF2-40B4-BE49-F238E27FC236}">
                <a16:creationId xmlns:a16="http://schemas.microsoft.com/office/drawing/2014/main" id="{8628FD7F-A154-CF41-96AC-95DCD73478B0}"/>
              </a:ext>
            </a:extLst>
          </p:cNvPr>
          <p:cNvSpPr/>
          <p:nvPr userDrawn="1"/>
        </p:nvSpPr>
        <p:spPr>
          <a:xfrm>
            <a:off x="0" y="0"/>
            <a:ext cx="12192000" cy="95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49" name="Dots">
            <a:extLst>
              <a:ext uri="{FF2B5EF4-FFF2-40B4-BE49-F238E27FC236}">
                <a16:creationId xmlns:a16="http://schemas.microsoft.com/office/drawing/2014/main" id="{0D46B602-1B79-884B-81C5-2EF615E9EB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700"/>
          <a:stretch/>
        </p:blipFill>
        <p:spPr>
          <a:xfrm>
            <a:off x="10788819" y="386623"/>
            <a:ext cx="1403181" cy="3892443"/>
          </a:xfrm>
          <a:prstGeom prst="rect">
            <a:avLst/>
          </a:prstGeom>
        </p:spPr>
      </p:pic>
      <p:sp>
        <p:nvSpPr>
          <p:cNvPr id="47" name="Text Placeholder ">
            <a:extLst>
              <a:ext uri="{FF2B5EF4-FFF2-40B4-BE49-F238E27FC236}">
                <a16:creationId xmlns:a16="http://schemas.microsoft.com/office/drawing/2014/main" id="{80BAEC0F-A4EE-C44B-9B35-8F8B0FC91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88" y="1436225"/>
            <a:ext cx="9090137" cy="430675"/>
          </a:xfrm>
        </p:spPr>
        <p:txBody>
          <a:bodyPr lIns="0" tIns="0" rIns="0" bIns="0" numCol="1" spcCol="27432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 lang="en-US" sz="1400" smtClean="0">
                <a:effectLst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</a:t>
            </a:r>
          </a:p>
        </p:txBody>
      </p:sp>
      <p:sp>
        <p:nvSpPr>
          <p:cNvPr id="22" name="Title ">
            <a:extLst>
              <a:ext uri="{FF2B5EF4-FFF2-40B4-BE49-F238E27FC236}">
                <a16:creationId xmlns:a16="http://schemas.microsoft.com/office/drawing/2014/main" id="{6BDD9B54-4164-FF45-9930-0C8C8E50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74" y="349504"/>
            <a:ext cx="9107424" cy="358849"/>
          </a:xfrm>
        </p:spPr>
        <p:txBody>
          <a:bodyPr lIns="0" tIns="0" rIns="0" bIns="0" anchor="t" anchorCtr="0">
            <a:noAutofit/>
          </a:bodyPr>
          <a:lstStyle>
            <a:lvl1pPr>
              <a:defRPr sz="2600"/>
            </a:lvl1pPr>
          </a:lstStyle>
          <a:p>
            <a:r>
              <a:rPr lang="en-US"/>
              <a:t>Insert Timeline Title Text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44">
          <p15:clr>
            <a:srgbClr val="FBAE40"/>
          </p15:clr>
        </p15:guide>
        <p15:guide id="2" orient="horz" pos="1584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C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3515BC31-FF5E-9F4B-8FB8-820B582E4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11" name="Freeform ">
            <a:extLst>
              <a:ext uri="{FF2B5EF4-FFF2-40B4-BE49-F238E27FC236}">
                <a16:creationId xmlns:a16="http://schemas.microsoft.com/office/drawing/2014/main" id="{0F866B2F-E276-CE47-82B9-2551BFE39C31}"/>
              </a:ext>
            </a:extLst>
          </p:cNvPr>
          <p:cNvSpPr/>
          <p:nvPr userDrawn="1"/>
        </p:nvSpPr>
        <p:spPr>
          <a:xfrm>
            <a:off x="963785" y="952500"/>
            <a:ext cx="10261600" cy="4989672"/>
          </a:xfrm>
          <a:custGeom>
            <a:avLst/>
            <a:gdLst>
              <a:gd name="connsiteX0" fmla="*/ 0 w 10261600"/>
              <a:gd name="connsiteY0" fmla="*/ 0 h 4989672"/>
              <a:gd name="connsiteX1" fmla="*/ 10261600 w 10261600"/>
              <a:gd name="connsiteY1" fmla="*/ 0 h 4989672"/>
              <a:gd name="connsiteX2" fmla="*/ 10261600 w 10261600"/>
              <a:gd name="connsiteY2" fmla="*/ 4838700 h 4989672"/>
              <a:gd name="connsiteX3" fmla="*/ 4458263 w 10261600"/>
              <a:gd name="connsiteY3" fmla="*/ 4838700 h 4989672"/>
              <a:gd name="connsiteX4" fmla="*/ 4458263 w 10261600"/>
              <a:gd name="connsiteY4" fmla="*/ 4989672 h 4989672"/>
              <a:gd name="connsiteX5" fmla="*/ 0 w 10261600"/>
              <a:gd name="connsiteY5" fmla="*/ 4989672 h 4989672"/>
              <a:gd name="connsiteX6" fmla="*/ 0 w 10261600"/>
              <a:gd name="connsiteY6" fmla="*/ 0 h 498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1600" h="4989672">
                <a:moveTo>
                  <a:pt x="0" y="0"/>
                </a:moveTo>
                <a:lnTo>
                  <a:pt x="10261600" y="0"/>
                </a:lnTo>
                <a:lnTo>
                  <a:pt x="10261600" y="4838700"/>
                </a:lnTo>
                <a:lnTo>
                  <a:pt x="4458263" y="4838700"/>
                </a:lnTo>
                <a:lnTo>
                  <a:pt x="4458263" y="4989672"/>
                </a:lnTo>
                <a:lnTo>
                  <a:pt x="0" y="498967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F590963-F63E-6643-80F2-B5C6FF3D5E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00200" y="4821620"/>
            <a:ext cx="4191000" cy="457200"/>
          </a:xfrm>
        </p:spPr>
        <p:txBody>
          <a:bodyPr>
            <a:normAutofit/>
          </a:bodyPr>
          <a:lstStyle>
            <a:lvl1pPr>
              <a:defRPr sz="1600" b="1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D649C2-8915-3D40-A675-9B627DD66B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0" y="2057400"/>
            <a:ext cx="9002713" cy="2476500"/>
          </a:xfrm>
        </p:spPr>
        <p:txBody>
          <a:bodyPr/>
          <a:lstStyle>
            <a:lvl1pPr>
              <a:lnSpc>
                <a:spcPts val="3000"/>
              </a:lnSpc>
              <a:defRPr sz="2600" b="0" i="0" spc="80" baseline="0">
                <a:solidFill>
                  <a:schemeClr val="bg1"/>
                </a:solidFill>
                <a:latin typeface="Gibson Light" panose="02000000000000000000" pitchFamily="2" charset="77"/>
              </a:defRPr>
            </a:lvl1pPr>
            <a:lvl5pPr>
              <a:lnSpc>
                <a:spcPts val="3000"/>
              </a:lnSpc>
              <a:defRPr b="0" spc="80" baseline="0"/>
            </a:lvl5pPr>
          </a:lstStyle>
          <a:p>
            <a:pPr lvl="0"/>
            <a:r>
              <a:rPr lang="en-US"/>
              <a:t>“…insert quote here: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lacinia. Sed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et nisi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a mi at ipsum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magna </a:t>
            </a:r>
            <a:r>
              <a:rPr lang="en-US" err="1"/>
              <a:t>iaculis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, at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.”</a:t>
            </a:r>
          </a:p>
          <a:p>
            <a:pPr lvl="4"/>
            <a:endParaRPr lang="en-US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1600200" y="1524000"/>
            <a:ext cx="2819400" cy="233514"/>
          </a:xfrm>
        </p:spPr>
        <p:txBody>
          <a:bodyPr lIns="0" tIns="0" rIns="0" bIns="0">
            <a:normAutofit/>
          </a:bodyPr>
          <a:lstStyle>
            <a:lvl1pPr>
              <a:defRPr sz="1400" spc="80" baseline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lvl="0"/>
            <a:r>
              <a:rPr lang="en-US"/>
              <a:t>INSERT OPTIONAL </a:t>
            </a:r>
            <a:r>
              <a:rPr lang="en-US" err="1"/>
              <a:t>SUBTITLe</a:t>
            </a:r>
            <a:r>
              <a:rPr lang="en-US"/>
              <a:t> Text HERE</a:t>
            </a:r>
          </a:p>
        </p:txBody>
      </p:sp>
    </p:spTree>
    <p:extLst>
      <p:ext uri="{BB962C8B-B14F-4D97-AF65-F5344CB8AC3E}">
        <p14:creationId xmlns:p14="http://schemas.microsoft.com/office/powerpoint/2010/main" val="4801946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-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">
            <a:extLst>
              <a:ext uri="{FF2B5EF4-FFF2-40B4-BE49-F238E27FC236}">
                <a16:creationId xmlns:a16="http://schemas.microsoft.com/office/drawing/2014/main" id="{85F75156-71DC-AE43-9CC7-B89B8A64712E}"/>
              </a:ext>
            </a:extLst>
          </p:cNvPr>
          <p:cNvSpPr/>
          <p:nvPr userDrawn="1"/>
        </p:nvSpPr>
        <p:spPr>
          <a:xfrm flipV="1">
            <a:off x="0" y="2"/>
            <a:ext cx="12192000" cy="6857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pic>
        <p:nvPicPr>
          <p:cNvPr id="9" name="Dots">
            <a:extLst>
              <a:ext uri="{FF2B5EF4-FFF2-40B4-BE49-F238E27FC236}">
                <a16:creationId xmlns:a16="http://schemas.microsoft.com/office/drawing/2014/main" id="{32568167-EFEB-2848-A67C-0C87D7346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228"/>
          <a:stretch/>
        </p:blipFill>
        <p:spPr>
          <a:xfrm>
            <a:off x="7391400" y="1981200"/>
            <a:ext cx="4800600" cy="4229100"/>
          </a:xfrm>
          <a:prstGeom prst="rect">
            <a:avLst/>
          </a:prstGeom>
        </p:spPr>
      </p:pic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AFF6EE92-D7A2-B74C-AD4F-4A475B43D1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9228" y="2"/>
            <a:ext cx="5102772" cy="68579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7C7DAFFB-2659-7548-81AD-E93122C01F0A}"/>
              </a:ext>
            </a:extLst>
          </p:cNvPr>
          <p:cNvSpPr/>
          <p:nvPr userDrawn="1"/>
        </p:nvSpPr>
        <p:spPr>
          <a:xfrm>
            <a:off x="610637" y="2050650"/>
            <a:ext cx="486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4000" b="1" i="0" u="none" strike="noStrike" kern="1200" cap="none" spc="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bson" panose="02000000000000000000" pitchFamily="2" charset="77"/>
                <a:ea typeface="+mj-ea"/>
                <a:cs typeface="+mj-cs"/>
              </a:rPr>
              <a:t>”</a:t>
            </a:r>
            <a:endParaRPr lang="en-US" b="0" i="0">
              <a:latin typeface="Gibson" panose="02000000000000000000" pitchFamily="2" charset="7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6D06E5-D545-0E48-A62C-A6D669B777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0845" y="5786286"/>
            <a:ext cx="4761486" cy="304800"/>
          </a:xfrm>
        </p:spPr>
        <p:txBody>
          <a:bodyPr lIns="0" tIns="0" rIns="0" bIns="0">
            <a:noAutofit/>
          </a:bodyPr>
          <a:lstStyle>
            <a:lvl1pPr algn="r">
              <a:defRPr sz="1600" b="1" i="0" spc="80" baseline="0">
                <a:solidFill>
                  <a:schemeClr val="bg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B7362E7C-66D5-034C-8E4A-C577F2628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1409700"/>
            <a:ext cx="5791200" cy="4152900"/>
          </a:xfrm>
        </p:spPr>
        <p:txBody>
          <a:bodyPr wrap="square" lIns="0" tIns="0" rIns="0" bIns="0" anchor="ctr" anchorCtr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lacinia.”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CECA2B6-6436-7A45-9F4F-3C4D5EC564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499" y="952500"/>
            <a:ext cx="3735247" cy="233514"/>
          </a:xfrm>
        </p:spPr>
        <p:txBody>
          <a:bodyPr lIns="0" tIns="0" rIns="0" bIns="0">
            <a:normAutofit/>
          </a:bodyPr>
          <a:lstStyle>
            <a:lvl1pPr>
              <a:defRPr sz="1400" spc="80" baseline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lvl="0"/>
            <a:r>
              <a:rPr lang="en-US"/>
              <a:t>INSERT OPTIONAL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479780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orient="horz" pos="14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- C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">
            <a:extLst>
              <a:ext uri="{FF2B5EF4-FFF2-40B4-BE49-F238E27FC236}">
                <a16:creationId xmlns:a16="http://schemas.microsoft.com/office/drawing/2014/main" id="{85F75156-71DC-AE43-9CC7-B89B8A64712E}"/>
              </a:ext>
            </a:extLst>
          </p:cNvPr>
          <p:cNvSpPr/>
          <p:nvPr userDrawn="1"/>
        </p:nvSpPr>
        <p:spPr>
          <a:xfrm flipV="1">
            <a:off x="0" y="2"/>
            <a:ext cx="12192000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pic>
        <p:nvPicPr>
          <p:cNvPr id="9" name="Dots">
            <a:extLst>
              <a:ext uri="{FF2B5EF4-FFF2-40B4-BE49-F238E27FC236}">
                <a16:creationId xmlns:a16="http://schemas.microsoft.com/office/drawing/2014/main" id="{32568167-EFEB-2848-A67C-0C87D7346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9228"/>
          <a:stretch/>
        </p:blipFill>
        <p:spPr>
          <a:xfrm>
            <a:off x="7391400" y="1981200"/>
            <a:ext cx="4800600" cy="4229100"/>
          </a:xfrm>
          <a:prstGeom prst="rect">
            <a:avLst/>
          </a:prstGeom>
        </p:spPr>
      </p:pic>
      <p:sp>
        <p:nvSpPr>
          <p:cNvPr id="11" name="Picture Placeholder ">
            <a:extLst>
              <a:ext uri="{FF2B5EF4-FFF2-40B4-BE49-F238E27FC236}">
                <a16:creationId xmlns:a16="http://schemas.microsoft.com/office/drawing/2014/main" id="{AFF6EE92-D7A2-B74C-AD4F-4A475B43D1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9228" y="2"/>
            <a:ext cx="5102772" cy="6857998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7C7DAFFB-2659-7548-81AD-E93122C01F0A}"/>
              </a:ext>
            </a:extLst>
          </p:cNvPr>
          <p:cNvSpPr/>
          <p:nvPr userDrawn="1"/>
        </p:nvSpPr>
        <p:spPr>
          <a:xfrm>
            <a:off x="610637" y="2050650"/>
            <a:ext cx="486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4000" b="1" i="0" u="none" strike="noStrike" kern="1200" cap="none" spc="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bson" panose="02000000000000000000" pitchFamily="2" charset="77"/>
                <a:ea typeface="+mj-ea"/>
                <a:cs typeface="+mj-cs"/>
              </a:rPr>
              <a:t>”</a:t>
            </a:r>
            <a:endParaRPr lang="en-US" b="0" i="0">
              <a:latin typeface="Gibson" panose="02000000000000000000" pitchFamily="2" charset="7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6D06E5-D545-0E48-A62C-A6D669B777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0845" y="5786286"/>
            <a:ext cx="4761486" cy="304800"/>
          </a:xfrm>
        </p:spPr>
        <p:txBody>
          <a:bodyPr lIns="0" tIns="0" rIns="0" bIns="0">
            <a:noAutofit/>
          </a:bodyPr>
          <a:lstStyle>
            <a:lvl1pPr algn="r">
              <a:defRPr sz="1600" b="1" i="0" spc="80" baseline="0">
                <a:solidFill>
                  <a:schemeClr val="bg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B7362E7C-66D5-034C-8E4A-C577F2628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120" y="1409700"/>
            <a:ext cx="5791200" cy="4152900"/>
          </a:xfrm>
        </p:spPr>
        <p:txBody>
          <a:bodyPr wrap="square" lIns="0" tIns="0" rIns="0" bIns="0" anchor="ctr" anchorCtr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quote here: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nisi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lacinia.”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CECA2B6-6436-7A45-9F4F-3C4D5EC564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952500"/>
            <a:ext cx="3654224" cy="233514"/>
          </a:xfrm>
        </p:spPr>
        <p:txBody>
          <a:bodyPr lIns="0" tIns="0" rIns="0" bIns="0">
            <a:normAutofit/>
          </a:bodyPr>
          <a:lstStyle>
            <a:lvl1pPr>
              <a:defRPr sz="1400" spc="80" baseline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 lvl="0"/>
            <a:r>
              <a:rPr lang="en-US"/>
              <a:t>INSERT OPTIONAL 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55464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orient="horz" pos="148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ogo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Dash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4" name="Picture Placeholder 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958850" y="4361180"/>
            <a:ext cx="10775950" cy="136906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6" y="3807636"/>
            <a:ext cx="649224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5" y="3503190"/>
            <a:ext cx="649224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0" name="Title ">
            <a:extLst>
              <a:ext uri="{FF2B5EF4-FFF2-40B4-BE49-F238E27FC236}">
                <a16:creationId xmlns:a16="http://schemas.microsoft.com/office/drawing/2014/main" id="{987F4F29-A74B-9D47-A746-ECCF6E5CD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320149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ogo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Dash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396194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1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D5F656F-5F21-8446-BDC9-4932C7D324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15346" y="4351020"/>
            <a:ext cx="5303520" cy="159258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sed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do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eiusmod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tempor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incididunt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ut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labore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et dolore. Lorem ipsum dolor sit 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sed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do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eiusmod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tempor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incididunt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ut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labore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et dolore. 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sed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do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eiusmod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tempor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incididunt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ut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labore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et dolore.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024452-780B-3441-BC0A-AAAEBB283A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08790" y="3817796"/>
            <a:ext cx="53035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B338142-5C18-BF4C-BC5A-6EAF561543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04509" y="3513350"/>
            <a:ext cx="53035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958848" y="4351020"/>
            <a:ext cx="5303520" cy="159258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6" y="3817796"/>
            <a:ext cx="53035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5" y="3513350"/>
            <a:ext cx="53035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6" name="Title ">
            <a:extLst>
              <a:ext uri="{FF2B5EF4-FFF2-40B4-BE49-F238E27FC236}">
                <a16:creationId xmlns:a16="http://schemas.microsoft.com/office/drawing/2014/main" id="{C74A520B-C095-E74D-95A2-2C77D92CC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26461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 userDrawn="1">
          <p15:clr>
            <a:srgbClr val="FBAE40"/>
          </p15:clr>
        </p15:guide>
        <p15:guide id="2" orient="horz" pos="110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Logo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Dash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23029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96969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1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F2880BF-E804-4B4B-A9BD-C2F18B35B3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33456" y="4332460"/>
            <a:ext cx="3474720" cy="160274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endParaRPr lang="en-US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0BA53FC7-A54A-AF4F-926B-7326FA6BBC2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38474" y="3810811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2715150-A956-1A4D-8669-F9A0AA2305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34193" y="3506365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ED5F656F-5F21-8446-BDC9-4932C7D324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96153" y="4340860"/>
            <a:ext cx="3474720" cy="160274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024452-780B-3441-BC0A-AAAEBB283A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01171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B338142-5C18-BF4C-BC5A-6EAF561543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96890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958850" y="4340860"/>
            <a:ext cx="3474720" cy="160274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 Lorem ipsum dolor sit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8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7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8" name="Title ">
            <a:extLst>
              <a:ext uri="{FF2B5EF4-FFF2-40B4-BE49-F238E27FC236}">
                <a16:creationId xmlns:a16="http://schemas.microsoft.com/office/drawing/2014/main" id="{45F100DA-4055-5040-B15E-956DCEB876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92052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43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4847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B15F943-522B-BA46-A26C-ACA8A4B90C6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43302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923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F2880BF-E804-4B4B-A9BD-C2F18B35B3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51649" y="4354195"/>
            <a:ext cx="2560320" cy="1680845"/>
          </a:xfrm>
        </p:spPr>
        <p:txBody>
          <a:bodyPr lIns="0" tIns="0" rIns="0" bIns="0"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defRPr sz="1400"/>
            </a:lvl1pPr>
          </a:lstStyle>
          <a:p>
            <a:pPr lvl="0"/>
            <a:r>
              <a:rPr lang="en-US" err="1"/>
              <a:t>Curabitur</a:t>
            </a:r>
            <a:r>
              <a:rPr lang="en-US"/>
              <a:t> id </a:t>
            </a:r>
            <a:r>
              <a:rPr lang="en-US" err="1"/>
              <a:t>sollicitudin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, id </a:t>
            </a:r>
            <a:r>
              <a:rPr lang="en-US" err="1"/>
              <a:t>congue</a:t>
            </a:r>
            <a:r>
              <a:rPr lang="en-US"/>
              <a:t> lorem </a:t>
            </a:r>
            <a:r>
              <a:rPr lang="en-US" err="1"/>
              <a:t>pretium</a:t>
            </a:r>
            <a:r>
              <a:rPr lang="en-US"/>
              <a:t> et. </a:t>
            </a:r>
            <a:r>
              <a:rPr lang="en-US" err="1"/>
              <a:t>Donec</a:t>
            </a:r>
            <a:r>
              <a:rPr lang="en-US"/>
              <a:t> ac </a:t>
            </a:r>
            <a:r>
              <a:rPr lang="en-US" err="1"/>
              <a:t>tincidunt</a:t>
            </a:r>
            <a:r>
              <a:rPr lang="en-US"/>
              <a:t> lorem,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ligula.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BA53FC7-A54A-AF4F-926B-7326FA6BBC2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45078" y="3810811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2715150-A956-1A4D-8669-F9A0AA2305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40797" y="3506365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32BA119-910D-5244-9091-EB10CF4A65E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420716" y="4351020"/>
            <a:ext cx="2560320" cy="1680845"/>
          </a:xfrm>
        </p:spPr>
        <p:txBody>
          <a:bodyPr lIns="0" tIns="0" rIns="0" bIns="0"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defRPr sz="1400"/>
            </a:lvl1pPr>
          </a:lstStyle>
          <a:p>
            <a:pPr lvl="0"/>
            <a:r>
              <a:rPr lang="en-US" err="1"/>
              <a:t>Curabitur</a:t>
            </a:r>
            <a:r>
              <a:rPr lang="en-US"/>
              <a:t> id </a:t>
            </a:r>
            <a:r>
              <a:rPr lang="en-US" err="1"/>
              <a:t>sollicitudin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, id </a:t>
            </a:r>
            <a:r>
              <a:rPr lang="en-US" err="1"/>
              <a:t>congue</a:t>
            </a:r>
            <a:r>
              <a:rPr lang="en-US"/>
              <a:t> lorem </a:t>
            </a:r>
            <a:r>
              <a:rPr lang="en-US" err="1"/>
              <a:t>pretium</a:t>
            </a:r>
            <a:r>
              <a:rPr lang="en-US"/>
              <a:t> et. </a:t>
            </a:r>
            <a:r>
              <a:rPr lang="en-US" err="1"/>
              <a:t>Donec</a:t>
            </a:r>
            <a:r>
              <a:rPr lang="en-US"/>
              <a:t> ac </a:t>
            </a:r>
            <a:r>
              <a:rPr lang="en-US" err="1"/>
              <a:t>tincidunt</a:t>
            </a:r>
            <a:r>
              <a:rPr lang="en-US"/>
              <a:t> lorem,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ligula.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FBDFEE9-97E9-F14C-AFA9-00E8A48AC8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404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99EFAB5-9B27-1043-AFB4-3D59A7F2631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2976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5F656F-5F21-8446-BDC9-4932C7D324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89783" y="4351020"/>
            <a:ext cx="2560320" cy="1680845"/>
          </a:xfrm>
        </p:spPr>
        <p:txBody>
          <a:bodyPr lIns="0" tIns="0" rIns="0" bIns="0"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defRPr sz="1400"/>
            </a:lvl1pPr>
          </a:lstStyle>
          <a:p>
            <a:pPr lvl="0"/>
            <a:r>
              <a:rPr lang="en-US" err="1"/>
              <a:t>Curabitur</a:t>
            </a:r>
            <a:r>
              <a:rPr lang="en-US"/>
              <a:t> id </a:t>
            </a:r>
            <a:r>
              <a:rPr lang="en-US" err="1"/>
              <a:t>sollicitudin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, id </a:t>
            </a:r>
            <a:r>
              <a:rPr lang="en-US" err="1"/>
              <a:t>congue</a:t>
            </a:r>
            <a:r>
              <a:rPr lang="en-US"/>
              <a:t> lorem </a:t>
            </a:r>
            <a:r>
              <a:rPr lang="en-US" err="1"/>
              <a:t>pretium</a:t>
            </a:r>
            <a:r>
              <a:rPr lang="en-US"/>
              <a:t> et. </a:t>
            </a:r>
            <a:r>
              <a:rPr lang="en-US" err="1"/>
              <a:t>Donec</a:t>
            </a:r>
            <a:r>
              <a:rPr lang="en-US"/>
              <a:t> ac </a:t>
            </a:r>
            <a:r>
              <a:rPr lang="en-US" err="1"/>
              <a:t>tincidunt</a:t>
            </a:r>
            <a:r>
              <a:rPr lang="en-US"/>
              <a:t> lorem,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ligula.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A024452-780B-3441-BC0A-AAAEBB283A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9025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338142-5C18-BF4C-BC5A-6EAF561543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8597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9" hasCustomPrompt="1"/>
          </p:nvPr>
        </p:nvSpPr>
        <p:spPr>
          <a:xfrm>
            <a:off x="958850" y="4351020"/>
            <a:ext cx="2560320" cy="1680845"/>
          </a:xfrm>
        </p:spPr>
        <p:txBody>
          <a:bodyPr lIns="0" tIns="0" rIns="0" bIns="0">
            <a:noAutofit/>
          </a:bodyPr>
          <a:lstStyle>
            <a:lvl1pPr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defRPr sz="1400"/>
            </a:lvl1pPr>
          </a:lstStyle>
          <a:p>
            <a:pPr lvl="0"/>
            <a:r>
              <a:rPr lang="en-US" err="1"/>
              <a:t>Curabitur</a:t>
            </a:r>
            <a:r>
              <a:rPr lang="en-US"/>
              <a:t> id </a:t>
            </a:r>
            <a:r>
              <a:rPr lang="en-US" err="1"/>
              <a:t>sollicitudin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, id </a:t>
            </a:r>
            <a:r>
              <a:rPr lang="en-US" err="1"/>
              <a:t>congue</a:t>
            </a:r>
            <a:r>
              <a:rPr lang="en-US"/>
              <a:t> lorem </a:t>
            </a:r>
            <a:r>
              <a:rPr lang="en-US" err="1"/>
              <a:t>pretium</a:t>
            </a:r>
            <a:r>
              <a:rPr lang="en-US"/>
              <a:t> et. </a:t>
            </a:r>
            <a:r>
              <a:rPr lang="en-US" err="1"/>
              <a:t>Donec</a:t>
            </a:r>
            <a:r>
              <a:rPr lang="en-US"/>
              <a:t> ac </a:t>
            </a:r>
            <a:r>
              <a:rPr lang="en-US" err="1"/>
              <a:t>tincidunt</a:t>
            </a:r>
            <a:r>
              <a:rPr lang="en-US"/>
              <a:t> lorem,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ligula.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8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7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7A8BF3-0810-A149-8CBC-38868FF46C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60829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43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93892112-CB6F-A146-9C6C-53E4368541E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589882" y="4213341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D0C7C87F-7D5B-4844-A882-A251D73300A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68135" y="4226937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0CCD1000-639E-B740-BD8E-A7A71C347C2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3029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6346DCD5-717C-D94A-8230-A7B144A9E92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96969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20D165A6-A52E-DA4E-8663-BD94A292795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594084" y="6235913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703DC43-12AB-BD4E-8594-C838BE328BE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89803" y="5931467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336963-6FE7-EC4F-8A80-FBB99533AA1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6781" y="6235913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360D9CE-FA08-8D48-B584-EB2B26B2180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2500" y="5931467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1991AD-8650-AC47-B3E4-2007E9E2A6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238474" y="3810811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5AF9E07-0CDC-9844-AF4F-96BCE1C78FC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4193" y="3506365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5F235C7-DA0C-4441-8A55-F4A6D57100A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01171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8955DB3-1F27-724C-956D-697CB9CA528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596890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CE1A699-F41B-8842-A4C0-D5FEEF456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3868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B588A56-B1DA-AA41-BA2C-4C7C1564A25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59587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70EBF39-3D2A-3442-96B1-C1F8F047C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155604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: C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D427A2-EADA-734A-9F5D-856D5D973F38}"/>
              </a:ext>
            </a:extLst>
          </p:cNvPr>
          <p:cNvSpPr/>
          <p:nvPr userDrawn="1"/>
        </p:nvSpPr>
        <p:spPr>
          <a:xfrm flipV="1">
            <a:off x="3771900" y="1"/>
            <a:ext cx="8420100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06D321-D7F1-AE40-9A6B-A82E664E71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719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lIns="182880" tIns="91440" rIns="182880" bIns="91440"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B1E0D-AE99-5F4B-8046-D07946E7B109}"/>
              </a:ext>
            </a:extLst>
          </p:cNvPr>
          <p:cNvSpPr txBox="1"/>
          <p:nvPr userDrawn="1"/>
        </p:nvSpPr>
        <p:spPr>
          <a:xfrm>
            <a:off x="4731193" y="6256763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30B9E398-FBEA-FF44-BA90-FB7AAFB8EB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3706" y="6091879"/>
            <a:ext cx="1372973" cy="4387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E177A-C989-BB48-89A5-A4AA8C5AA7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0044" y="4217713"/>
            <a:ext cx="368300" cy="889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EF28531-EAB0-B548-932D-BE78753628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77467"/>
          <a:stretch/>
        </p:blipFill>
        <p:spPr>
          <a:xfrm>
            <a:off x="10553701" y="952500"/>
            <a:ext cx="1638300" cy="3892443"/>
          </a:xfrm>
          <a:prstGeom prst="rect">
            <a:avLst/>
          </a:prstGeom>
        </p:spPr>
      </p:pic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3EF97A84-8068-0540-9C2B-01D74ABA0B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4400" y="4487563"/>
            <a:ext cx="5334000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88E117-3BF0-B045-8867-B649E331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114" y="1459519"/>
            <a:ext cx="5327286" cy="2159981"/>
          </a:xfrm>
        </p:spPr>
        <p:txBody>
          <a:bodyPr lIns="0" tIns="0" rIns="0" bIns="0" anchor="t" anchorCtr="0"/>
          <a:lstStyle>
            <a:lvl1pPr>
              <a:defRPr kern="1200" spc="80" baseline="0"/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Presentation Title Here – Title Slide Option 2: CT Blue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188645D-9BB8-B24E-88B2-1DE7BE37D4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953742"/>
            <a:ext cx="5334000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308356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orient="horz" pos="590">
          <p15:clr>
            <a:srgbClr val="FBAE40"/>
          </p15:clr>
        </p15:guide>
        <p15:guide id="4" pos="5856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D24ABC69-4EBC-0C49-A8A2-93D1E52306F8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223211" y="4213341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5" name="Picture Placeholder 5">
            <a:extLst>
              <a:ext uri="{FF2B5EF4-FFF2-40B4-BE49-F238E27FC236}">
                <a16:creationId xmlns:a16="http://schemas.microsoft.com/office/drawing/2014/main" id="{93892112-CB6F-A146-9C6C-53E4368541E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589882" y="4213341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3" name="Picture Placeholder 5">
            <a:extLst>
              <a:ext uri="{FF2B5EF4-FFF2-40B4-BE49-F238E27FC236}">
                <a16:creationId xmlns:a16="http://schemas.microsoft.com/office/drawing/2014/main" id="{D0C7C87F-7D5B-4844-A882-A251D73300AC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68135" y="4226937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0CCD1000-639E-B740-BD8E-A7A71C347C2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3029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6346DCD5-717C-D94A-8230-A7B144A9E923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596969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331ABAC5-D63F-7040-87A0-9FCD48A4565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4F146C50-1A0A-BA45-BA08-105295AD21F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231387" y="6239088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017E09A-7A65-794B-9A0F-C962E389C71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227106" y="5934642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20D165A6-A52E-DA4E-8663-BD94A292795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594084" y="6235913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703DC43-12AB-BD4E-8594-C838BE328BE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89803" y="5931467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336963-6FE7-EC4F-8A80-FBB99533AA1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6781" y="6235913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360D9CE-FA08-8D48-B584-EB2B26B2180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2500" y="5931467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1991AD-8650-AC47-B3E4-2007E9E2A6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238474" y="3810811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A5AF9E07-0CDC-9844-AF4F-96BCE1C78FC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4193" y="3506365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5F235C7-DA0C-4441-8A55-F4A6D57100A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01171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8955DB3-1F27-724C-956D-697CB9CA528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596890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CE1A699-F41B-8842-A4C0-D5FEEF456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3868" y="3807636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B588A56-B1DA-AA41-BA2C-4C7C1564A25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59587" y="3503190"/>
            <a:ext cx="34747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BA098D-CE2D-E343-929E-6931CE33B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66001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9">
            <a:extLst>
              <a:ext uri="{FF2B5EF4-FFF2-40B4-BE49-F238E27FC236}">
                <a16:creationId xmlns:a16="http://schemas.microsoft.com/office/drawing/2014/main" id="{7741BC35-2686-0D45-8C31-321D1FAE6E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44" name="Rectangle 43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3E7C18FC-B467-F743-8B85-6FD8487CCF7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425934" y="419100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A387491B-0F73-7B4D-B452-816D2A77981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68135" y="4204596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B15F943-522B-BA46-A26C-ACA8A4B90C6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43302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2548D29-8AD8-DA44-BB2F-E3B6EDEDFC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682144" y="419100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923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4847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99EFAB5-9B27-1043-AFB4-3D59A7F2631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2976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FBDFEE9-97E9-F14C-AFA9-00E8A48AC8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404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F0D1155-ECEF-754F-A6B7-B1216329A53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52500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F943B13-8FA1-E647-A9DB-A330E51A788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6781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8203C6-004C-D143-9D54-70E9493E605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78886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B3DDD-793B-864D-AD15-7DF1B0A53E5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83167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01EDF56-A9CC-B744-8D84-5572F499203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22676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2715150-A956-1A4D-8669-F9A0AA2305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40797" y="3506365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BA53FC7-A54A-AF4F-926B-7326FA6BBC2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45078" y="3810811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5609DE2-44E2-0C4A-87B3-0BE007FF622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426957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338142-5C18-BF4C-BC5A-6EAF561543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8597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A024452-780B-3441-BC0A-AAAEBB283A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9025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8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7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4FFCECB-4C06-F94E-B8DF-2A1EC9EF9C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181255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er"/>
          <p:cNvSpPr/>
          <p:nvPr userDrawn="1"/>
        </p:nvSpPr>
        <p:spPr>
          <a:xfrm flipV="1">
            <a:off x="0" y="0"/>
            <a:ext cx="12192000" cy="278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Dash">
            <a:extLst>
              <a:ext uri="{FF2B5EF4-FFF2-40B4-BE49-F238E27FC236}">
                <a16:creationId xmlns:a16="http://schemas.microsoft.com/office/drawing/2014/main" id="{22C9E1A3-88F4-0147-A58A-BF8475EF8C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500" y="1308613"/>
            <a:ext cx="331470" cy="8001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4DB603BD-DAF3-AC4A-9113-CB1A36C3991F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141391" y="419100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3E7C18FC-B467-F743-8B85-6FD8487CCF7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425934" y="419100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42548D29-8AD8-DA44-BB2F-E3B6EDEDFC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682144" y="419100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A387491B-0F73-7B4D-B452-816D2A77981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68135" y="4204596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48478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B15F943-522B-BA46-A26C-ACA8A4B90C6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43302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689231" y="1785064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14E77892-B4C8-9741-9A4D-11331322B0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75222" y="1798660"/>
            <a:ext cx="1600200" cy="160020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17E01C8-913E-EA44-AA7F-F4AF30ED168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137991" y="6216747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2A0DBC5-8034-6049-9CA6-F586794630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133710" y="5912301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A5609DE2-44E2-0C4A-87B3-0BE007FF622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426957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01EDF56-A9CC-B744-8D84-5572F499203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422676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B68B3DDD-793B-864D-AD15-7DF1B0A53E5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83167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98203C6-004C-D143-9D54-70E9493E605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78886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0F943B13-8FA1-E647-A9DB-A330E51A788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56781" y="6213572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F0D1155-ECEF-754F-A6B7-B1216329A53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52500" y="590912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BA53FC7-A54A-AF4F-926B-7326FA6BBC2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45078" y="3810811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62715150-A956-1A4D-8669-F9A0AA2305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40797" y="3506365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FBDFEE9-97E9-F14C-AFA9-00E8A48AC8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43404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99EFAB5-9B27-1043-AFB4-3D59A7F2631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2976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A024452-780B-3441-BC0A-AAAEBB283A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90254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B338142-5C18-BF4C-BC5A-6EAF561543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85973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F4AA69A-CDBD-C44C-BEAF-A2E83D1305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868" y="3807636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400" b="0" spc="80" baseline="0">
                <a:solidFill>
                  <a:schemeClr val="tx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Title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27BF524-4A1F-154E-A66F-7593AB9465F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9587" y="3503190"/>
            <a:ext cx="2560320" cy="274320"/>
          </a:xfrm>
        </p:spPr>
        <p:txBody>
          <a:bodyPr lIns="0" tIns="0" rIns="0" bIns="0">
            <a:noAutofit/>
          </a:bodyPr>
          <a:lstStyle>
            <a:lvl1pPr>
              <a:defRPr sz="1600" b="1" spc="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Name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0EAA6-17B9-1D46-AFF0-908E4C506C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500" y="457200"/>
            <a:ext cx="10765536" cy="587399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r>
              <a:rPr lang="en-US"/>
              <a:t>Insert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611210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376">
          <p15:clr>
            <a:srgbClr val="FBAE40"/>
          </p15:clr>
        </p15:guide>
        <p15:guide id="2" orient="horz" pos="110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1: Image + Callouts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6BD50C-4A40-5F4B-86C5-A4C0746F391A}"/>
              </a:ext>
            </a:extLst>
          </p:cNvPr>
          <p:cNvSpPr/>
          <p:nvPr userDrawn="1"/>
        </p:nvSpPr>
        <p:spPr>
          <a:xfrm>
            <a:off x="476251" y="5791200"/>
            <a:ext cx="5338994" cy="10639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2"/>
              </a:solidFill>
              <a:latin typeface="Gibson" panose="02000000000000000000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79EF7-F4F4-A94E-BC49-7AE171DF8F8F}"/>
              </a:ext>
            </a:extLst>
          </p:cNvPr>
          <p:cNvCxnSpPr>
            <a:cxnSpLocks/>
          </p:cNvCxnSpPr>
          <p:nvPr userDrawn="1"/>
        </p:nvCxnSpPr>
        <p:spPr>
          <a:xfrm>
            <a:off x="4011441" y="6005738"/>
            <a:ext cx="0" cy="64346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EBFDE6-A50A-804E-9F9D-DFF0301CDA3C}"/>
              </a:ext>
            </a:extLst>
          </p:cNvPr>
          <p:cNvCxnSpPr>
            <a:cxnSpLocks/>
          </p:cNvCxnSpPr>
          <p:nvPr userDrawn="1"/>
        </p:nvCxnSpPr>
        <p:spPr>
          <a:xfrm>
            <a:off x="2295417" y="6005738"/>
            <a:ext cx="0" cy="64346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8EAEA70-8DA2-5B46-AEAE-1061EFB841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494" y="6438900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3534D70-F07C-1F47-93D0-FD837856EA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838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8DB987D-BA38-234D-9883-370D34ED7C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3644" y="6438900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5B7F03A-1C8F-6344-948D-24E3F54C32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6753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B309F9-ABB2-CB42-B2D3-7747CDFC6B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744" y="6438900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3923860-3E0E-9D41-8132-296797B30C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763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CB7DA2C-97CB-3748-8DCF-9A0FBB8A59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49716" y="1161534"/>
            <a:ext cx="6477000" cy="5432305"/>
          </a:xfrm>
          <a:custGeom>
            <a:avLst/>
            <a:gdLst>
              <a:gd name="connsiteX0" fmla="*/ 0 w 6477000"/>
              <a:gd name="connsiteY0" fmla="*/ 0 h 5432305"/>
              <a:gd name="connsiteX1" fmla="*/ 6477000 w 6477000"/>
              <a:gd name="connsiteY1" fmla="*/ 0 h 5432305"/>
              <a:gd name="connsiteX2" fmla="*/ 6477000 w 6477000"/>
              <a:gd name="connsiteY2" fmla="*/ 5432305 h 5432305"/>
              <a:gd name="connsiteX3" fmla="*/ 365529 w 6477000"/>
              <a:gd name="connsiteY3" fmla="*/ 5432305 h 5432305"/>
              <a:gd name="connsiteX4" fmla="*/ 365529 w 6477000"/>
              <a:gd name="connsiteY4" fmla="*/ 4632518 h 5432305"/>
              <a:gd name="connsiteX5" fmla="*/ 0 w 6477000"/>
              <a:gd name="connsiteY5" fmla="*/ 4632518 h 5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7000" h="5432305">
                <a:moveTo>
                  <a:pt x="0" y="0"/>
                </a:moveTo>
                <a:lnTo>
                  <a:pt x="6477000" y="0"/>
                </a:lnTo>
                <a:lnTo>
                  <a:pt x="6477000" y="5432305"/>
                </a:lnTo>
                <a:lnTo>
                  <a:pt x="365529" y="5432305"/>
                </a:lnTo>
                <a:lnTo>
                  <a:pt x="365529" y="4632518"/>
                </a:lnTo>
                <a:lnTo>
                  <a:pt x="0" y="4632518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9" name="Text Placeholder 49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3238500"/>
            <a:ext cx="4522336" cy="2188665"/>
          </a:xfrm>
        </p:spPr>
        <p:txBody>
          <a:bodyPr wrap="square" lIns="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454521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8" y="840259"/>
            <a:ext cx="4522336" cy="1136822"/>
          </a:xfrm>
        </p:spPr>
        <p:txBody>
          <a:bodyPr lIns="0" tIns="0" rIns="0" bIns="0" anchor="ctr" anchorCtr="0">
            <a:normAutofit/>
          </a:bodyPr>
          <a:lstStyle>
            <a:lvl1pPr>
              <a:defRPr sz="2400" kern="1200" spc="80" baseline="0"/>
            </a:lvl1pPr>
          </a:lstStyle>
          <a:p>
            <a:r>
              <a:rPr lang="en-US"/>
              <a:t>Insert Title Text Here – Client Story Option 1: Image + Callouts Dark Blue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</p:spTree>
    <p:extLst>
      <p:ext uri="{BB962C8B-B14F-4D97-AF65-F5344CB8AC3E}">
        <p14:creationId xmlns:p14="http://schemas.microsoft.com/office/powerpoint/2010/main" val="400561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 userDrawn="1">
          <p15:clr>
            <a:srgbClr val="FBAE40"/>
          </p15:clr>
        </p15:guide>
        <p15:guide id="3" pos="6792" userDrawn="1">
          <p15:clr>
            <a:srgbClr val="FBAE40"/>
          </p15:clr>
        </p15:guide>
        <p15:guide id="4" orient="horz" pos="41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1: Image + Callouts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6BD50C-4A40-5F4B-86C5-A4C0746F391A}"/>
              </a:ext>
            </a:extLst>
          </p:cNvPr>
          <p:cNvSpPr/>
          <p:nvPr userDrawn="1"/>
        </p:nvSpPr>
        <p:spPr>
          <a:xfrm>
            <a:off x="476251" y="5791200"/>
            <a:ext cx="5338994" cy="10639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2"/>
              </a:solidFill>
              <a:latin typeface="Gibson" panose="02000000000000000000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479EF7-F4F4-A94E-BC49-7AE171DF8F8F}"/>
              </a:ext>
            </a:extLst>
          </p:cNvPr>
          <p:cNvCxnSpPr>
            <a:cxnSpLocks/>
          </p:cNvCxnSpPr>
          <p:nvPr userDrawn="1"/>
        </p:nvCxnSpPr>
        <p:spPr>
          <a:xfrm>
            <a:off x="4011441" y="6005738"/>
            <a:ext cx="0" cy="64346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EBFDE6-A50A-804E-9F9D-DFF0301CDA3C}"/>
              </a:ext>
            </a:extLst>
          </p:cNvPr>
          <p:cNvCxnSpPr>
            <a:cxnSpLocks/>
          </p:cNvCxnSpPr>
          <p:nvPr userDrawn="1"/>
        </p:nvCxnSpPr>
        <p:spPr>
          <a:xfrm>
            <a:off x="2295417" y="6005738"/>
            <a:ext cx="0" cy="64346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03B5D24-D873-FA41-9453-735BEBEC4C4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49716" y="1161534"/>
            <a:ext cx="6477000" cy="5432305"/>
          </a:xfrm>
          <a:custGeom>
            <a:avLst/>
            <a:gdLst>
              <a:gd name="connsiteX0" fmla="*/ 0 w 6477000"/>
              <a:gd name="connsiteY0" fmla="*/ 0 h 5432305"/>
              <a:gd name="connsiteX1" fmla="*/ 6477000 w 6477000"/>
              <a:gd name="connsiteY1" fmla="*/ 0 h 5432305"/>
              <a:gd name="connsiteX2" fmla="*/ 6477000 w 6477000"/>
              <a:gd name="connsiteY2" fmla="*/ 5432305 h 5432305"/>
              <a:gd name="connsiteX3" fmla="*/ 365529 w 6477000"/>
              <a:gd name="connsiteY3" fmla="*/ 5432305 h 5432305"/>
              <a:gd name="connsiteX4" fmla="*/ 365529 w 6477000"/>
              <a:gd name="connsiteY4" fmla="*/ 4632518 h 5432305"/>
              <a:gd name="connsiteX5" fmla="*/ 0 w 6477000"/>
              <a:gd name="connsiteY5" fmla="*/ 4632518 h 543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7000" h="5432305">
                <a:moveTo>
                  <a:pt x="0" y="0"/>
                </a:moveTo>
                <a:lnTo>
                  <a:pt x="6477000" y="0"/>
                </a:lnTo>
                <a:lnTo>
                  <a:pt x="6477000" y="5432305"/>
                </a:lnTo>
                <a:lnTo>
                  <a:pt x="365529" y="5432305"/>
                </a:lnTo>
                <a:lnTo>
                  <a:pt x="365529" y="4632518"/>
                </a:lnTo>
                <a:lnTo>
                  <a:pt x="0" y="4632518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8EAEA70-8DA2-5B46-AEAE-1061EFB8411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4494" y="6418112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D3534D70-F07C-1F47-93D0-FD837856EA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838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8DB987D-BA38-234D-9883-370D34ED7C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63644" y="6418112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5B7F03A-1C8F-6344-948D-24E3F54C32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6753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B309F9-ABB2-CB42-B2D3-7747CDFC6B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4254" y="6418112"/>
            <a:ext cx="1365406" cy="219291"/>
          </a:xfrm>
          <a:prstGeom prst="rect">
            <a:avLst/>
          </a:prstGeom>
          <a:noFill/>
        </p:spPr>
        <p:txBody>
          <a:bodyPr lIns="0" tIns="0" rIns="0" bIns="0" anchor="t" anchorCtr="0">
            <a:sp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CALLOUT TEXT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3923860-3E0E-9D41-8132-296797B30C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7632" y="6002447"/>
            <a:ext cx="1380568" cy="398353"/>
          </a:xfrm>
        </p:spPr>
        <p:txBody>
          <a:bodyPr lIns="0" tIns="0" rIns="0" bIns="0" anchor="ctr" anchorCtr="0">
            <a:normAutofit/>
          </a:bodyPr>
          <a:lstStyle>
            <a:lvl1pPr>
              <a:defRPr sz="2400" b="1" i="0" spc="2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#%</a:t>
            </a:r>
          </a:p>
        </p:txBody>
      </p:sp>
      <p:sp>
        <p:nvSpPr>
          <p:cNvPr id="39" name="Text Placeholder 49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3238500"/>
            <a:ext cx="4522336" cy="2188665"/>
          </a:xfrm>
        </p:spPr>
        <p:txBody>
          <a:bodyPr wrap="square" lIns="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454521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8" y="840259"/>
            <a:ext cx="4522336" cy="1136822"/>
          </a:xfrm>
        </p:spPr>
        <p:txBody>
          <a:bodyPr lIns="0" tIns="0" rIns="0" bIns="0" anchor="ctr" anchorCtr="0">
            <a:normAutofit/>
          </a:bodyPr>
          <a:lstStyle>
            <a:lvl1pPr>
              <a:defRPr sz="2400" kern="1200" spc="80" baseline="0"/>
            </a:lvl1pPr>
          </a:lstStyle>
          <a:p>
            <a:r>
              <a:rPr lang="en-US"/>
              <a:t>Insert Title Text Here – Client Story Option 1: Image + Callouts Sky Blue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</p:spTree>
    <p:extLst>
      <p:ext uri="{BB962C8B-B14F-4D97-AF65-F5344CB8AC3E}">
        <p14:creationId xmlns:p14="http://schemas.microsoft.com/office/powerpoint/2010/main" val="306475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>
          <p15:clr>
            <a:srgbClr val="FBAE40"/>
          </p15:clr>
        </p15:guide>
        <p15:guide id="3" pos="6792">
          <p15:clr>
            <a:srgbClr val="FBAE40"/>
          </p15:clr>
        </p15:guide>
        <p15:guide id="4" orient="horz" pos="41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2: Image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5449716" y="1161534"/>
            <a:ext cx="6477000" cy="543230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sp>
        <p:nvSpPr>
          <p:cNvPr id="39" name="Text Placeholder 49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3238500"/>
            <a:ext cx="4522336" cy="3355339"/>
          </a:xfrm>
        </p:spPr>
        <p:txBody>
          <a:bodyPr wrap="square" lIns="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454521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8" y="840259"/>
            <a:ext cx="4522336" cy="1136822"/>
          </a:xfrm>
        </p:spPr>
        <p:txBody>
          <a:bodyPr lIns="0" tIns="0" rIns="0" bIns="0" anchor="ctr" anchorCtr="0">
            <a:normAutofit/>
          </a:bodyPr>
          <a:lstStyle>
            <a:lvl1pPr>
              <a:defRPr sz="2400" kern="1200" spc="80" baseline="0"/>
            </a:lvl1pPr>
          </a:lstStyle>
          <a:p>
            <a:r>
              <a:rPr lang="en-US"/>
              <a:t>Insert Title Text Here – Client Story Option 2: Image + No Callouts Dark Blue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</p:spTree>
    <p:extLst>
      <p:ext uri="{BB962C8B-B14F-4D97-AF65-F5344CB8AC3E}">
        <p14:creationId xmlns:p14="http://schemas.microsoft.com/office/powerpoint/2010/main" val="533891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>
          <p15:clr>
            <a:srgbClr val="FBAE40"/>
          </p15:clr>
        </p15:guide>
        <p15:guide id="3" pos="6792">
          <p15:clr>
            <a:srgbClr val="FBAE40"/>
          </p15:clr>
        </p15:guide>
        <p15:guide id="4" orient="horz" pos="41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2: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5449716" y="1161534"/>
            <a:ext cx="6477000" cy="5432305"/>
          </a:xfr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sp>
        <p:nvSpPr>
          <p:cNvPr id="39" name="Text Placeholder 49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3238500"/>
            <a:ext cx="4522336" cy="3355339"/>
          </a:xfrm>
        </p:spPr>
        <p:txBody>
          <a:bodyPr wrap="square" lIns="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454521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8" y="840259"/>
            <a:ext cx="4522336" cy="1136822"/>
          </a:xfrm>
        </p:spPr>
        <p:txBody>
          <a:bodyPr lIns="0" tIns="0" rIns="0" bIns="0" anchor="ctr" anchorCtr="0">
            <a:normAutofit/>
          </a:bodyPr>
          <a:lstStyle>
            <a:lvl1pPr>
              <a:defRPr sz="2400" spc="80" baseline="0"/>
            </a:lvl1pPr>
          </a:lstStyle>
          <a:p>
            <a:r>
              <a:rPr lang="en-US"/>
              <a:t>Insert Title Text Here – Client Story Option 2: Image +No Callouts Sky Blue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</p:spTree>
    <p:extLst>
      <p:ext uri="{BB962C8B-B14F-4D97-AF65-F5344CB8AC3E}">
        <p14:creationId xmlns:p14="http://schemas.microsoft.com/office/powerpoint/2010/main" val="3659542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>
          <p15:clr>
            <a:srgbClr val="FBAE40"/>
          </p15:clr>
        </p15:guide>
        <p15:guide id="3" pos="6792">
          <p15:clr>
            <a:srgbClr val="FBAE40"/>
          </p15:clr>
        </p15:guide>
        <p15:guide id="4" orient="horz" pos="41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3: Text Only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pic>
        <p:nvPicPr>
          <p:cNvPr id="40" name="Picture 9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sp>
        <p:nvSpPr>
          <p:cNvPr id="39" name="Text Placeholder 49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7117" y="4055952"/>
            <a:ext cx="9325069" cy="2272112"/>
          </a:xfrm>
        </p:spPr>
        <p:txBody>
          <a:bodyPr wrap="square" lIns="0" numCol="2" spcCol="27432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E48349FA-E0C7-BA45-9DBD-A5D7AE7699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3336" y="3058563"/>
            <a:ext cx="9298287" cy="834427"/>
          </a:xfrm>
        </p:spPr>
        <p:txBody>
          <a:bodyPr wrap="square" l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None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dolore.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929828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7" y="840259"/>
            <a:ext cx="9287509" cy="1136822"/>
          </a:xfrm>
        </p:spPr>
        <p:txBody>
          <a:bodyPr lIns="0" tIns="0" rIns="0" bIns="0" anchor="ctr" anchorCtr="0">
            <a:normAutofit/>
          </a:bodyPr>
          <a:lstStyle>
            <a:lvl1pPr>
              <a:defRPr sz="2400" kern="1200" spc="80" baseline="0"/>
            </a:lvl1pPr>
          </a:lstStyle>
          <a:p>
            <a:r>
              <a:rPr lang="en-US"/>
              <a:t>Insert Title Text Here – Client Story Option 3: Full Width Text Only Dark Blue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</p:spTree>
    <p:extLst>
      <p:ext uri="{BB962C8B-B14F-4D97-AF65-F5344CB8AC3E}">
        <p14:creationId xmlns:p14="http://schemas.microsoft.com/office/powerpoint/2010/main" val="3037000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>
          <p15:clr>
            <a:srgbClr val="FBAE40"/>
          </p15:clr>
        </p15:guide>
        <p15:guide id="3" pos="6792">
          <p15:clr>
            <a:srgbClr val="FBAE40"/>
          </p15:clr>
        </p15:guide>
        <p15:guide id="4" orient="horz" pos="41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Story Option 3: Text Only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der">
            <a:extLst>
              <a:ext uri="{FF2B5EF4-FFF2-40B4-BE49-F238E27FC236}">
                <a16:creationId xmlns:a16="http://schemas.microsoft.com/office/drawing/2014/main" id="{1E8B7084-198B-5C4B-8C4C-06B4BDA23603}"/>
              </a:ext>
            </a:extLst>
          </p:cNvPr>
          <p:cNvSpPr/>
          <p:nvPr userDrawn="1"/>
        </p:nvSpPr>
        <p:spPr>
          <a:xfrm flipV="1">
            <a:off x="0" y="-4"/>
            <a:ext cx="12192001" cy="2781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4" name="Dash">
            <a:extLst>
              <a:ext uri="{FF2B5EF4-FFF2-40B4-BE49-F238E27FC236}">
                <a16:creationId xmlns:a16="http://schemas.microsoft.com/office/drawing/2014/main" id="{A992C7B9-8D7E-8345-88DB-BAE975111D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900" y="2062938"/>
            <a:ext cx="228600" cy="61546"/>
          </a:xfrm>
          <a:prstGeom prst="rect">
            <a:avLst/>
          </a:prstGeom>
        </p:spPr>
      </p:pic>
      <p:sp>
        <p:nvSpPr>
          <p:cNvPr id="21" name="CS">
            <a:extLst>
              <a:ext uri="{FF2B5EF4-FFF2-40B4-BE49-F238E27FC236}">
                <a16:creationId xmlns:a16="http://schemas.microsoft.com/office/drawing/2014/main" id="{58B75A3E-9F26-CD42-BB5F-249D2396D5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728" y="415419"/>
            <a:ext cx="1424204" cy="247565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>
              <a:defRPr sz="1200" kern="1200"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CLIENT STORY</a:t>
            </a:r>
          </a:p>
        </p:txBody>
      </p:sp>
      <p:pic>
        <p:nvPicPr>
          <p:cNvPr id="40" name="Logo">
            <a:extLst>
              <a:ext uri="{FF2B5EF4-FFF2-40B4-BE49-F238E27FC236}">
                <a16:creationId xmlns:a16="http://schemas.microsoft.com/office/drawing/2014/main" id="{23072EC8-608D-684C-8209-C5B0F0AAEC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0599" y="388463"/>
            <a:ext cx="1112479" cy="355467"/>
          </a:xfrm>
          <a:prstGeom prst="rect">
            <a:avLst/>
          </a:prstGeom>
        </p:spPr>
      </p:pic>
      <p:pic>
        <p:nvPicPr>
          <p:cNvPr id="37" name="Dots">
            <a:extLst>
              <a:ext uri="{FF2B5EF4-FFF2-40B4-BE49-F238E27FC236}">
                <a16:creationId xmlns:a16="http://schemas.microsoft.com/office/drawing/2014/main" id="{A71532BE-7591-7E4A-A4FB-BD984F96E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80723"/>
          <a:stretch/>
        </p:blipFill>
        <p:spPr>
          <a:xfrm>
            <a:off x="10790453" y="961553"/>
            <a:ext cx="1401548" cy="3892443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CA07C4E-2428-C94B-B62A-24BCAB1DD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7117" y="4055952"/>
            <a:ext cx="9325069" cy="2272112"/>
          </a:xfrm>
        </p:spPr>
        <p:txBody>
          <a:bodyPr wrap="square" lIns="0" numCol="2" spcCol="274320">
            <a:noAutofit/>
          </a:bodyPr>
          <a:lstStyle>
            <a:lvl1pPr marL="274320" marR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 sz="1400" baseline="0"/>
            </a:lvl1pPr>
          </a:lstStyle>
          <a:p>
            <a:pPr lvl="0"/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marL="274320" marR="0" lvl="0" indent="-274320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  <a:tabLst>
                <a:tab pos="223838" algn="l"/>
              </a:tabLst>
              <a:defRPr/>
            </a:pPr>
            <a:r>
              <a:rPr lang="en-US"/>
              <a:t>Lorem ipsum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48349FA-E0C7-BA45-9DBD-A5D7AE7699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3336" y="3058563"/>
            <a:ext cx="9298287" cy="834427"/>
          </a:xfrm>
        </p:spPr>
        <p:txBody>
          <a:bodyPr wrap="square" l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Lorem ipsum dolor sit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amet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consectetur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adipiscing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elit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,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sed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do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eiusmod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tempor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incididunt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ut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</a:t>
            </a:r>
            <a:r>
              <a:rPr kumimoji="0" lang="en-US" sz="1400" b="0" i="0" u="none" strike="noStrike" kern="900" cap="none" spc="20" normalizeH="0" baseline="0" noProof="0" err="1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labore</a:t>
            </a:r>
            <a:r>
              <a:rPr kumimoji="0" lang="en-US" sz="1400" b="0" i="0" u="none" strike="noStrike" kern="900" cap="none" spc="20" normalizeH="0" baseline="0" noProof="0">
                <a:ln>
                  <a:noFill/>
                </a:ln>
                <a:solidFill>
                  <a:srgbClr val="282832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 et dolore.</a:t>
            </a:r>
          </a:p>
          <a:p>
            <a:pPr lvl="0"/>
            <a:endParaRPr lang="en-US"/>
          </a:p>
        </p:txBody>
      </p:sp>
      <p:sp>
        <p:nvSpPr>
          <p:cNvPr id="31" name="Client">
            <a:extLst>
              <a:ext uri="{FF2B5EF4-FFF2-40B4-BE49-F238E27FC236}">
                <a16:creationId xmlns:a16="http://schemas.microsoft.com/office/drawing/2014/main" id="{4D4DFE25-C442-814F-B4CA-5A64934AB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2953" y="2290523"/>
            <a:ext cx="9298287" cy="398353"/>
          </a:xfrm>
        </p:spPr>
        <p:txBody>
          <a:bodyPr lIns="0" tIns="0" rIns="0" bIns="0">
            <a:normAutofit/>
          </a:bodyPr>
          <a:lstStyle>
            <a:lvl1pPr>
              <a:defRPr sz="14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CLIENT NAME OR ALIAS</a:t>
            </a:r>
          </a:p>
        </p:txBody>
      </p:sp>
      <p:sp>
        <p:nvSpPr>
          <p:cNvPr id="2" name="Title ">
            <a:extLst>
              <a:ext uri="{FF2B5EF4-FFF2-40B4-BE49-F238E27FC236}">
                <a16:creationId xmlns:a16="http://schemas.microsoft.com/office/drawing/2014/main" id="{E7FCD1FB-426A-4948-9E9A-476089CCF7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27" y="840259"/>
            <a:ext cx="9287509" cy="1136822"/>
          </a:xfrm>
        </p:spPr>
        <p:txBody>
          <a:bodyPr lIns="0" tIns="0" rIns="0" bIns="0" anchor="ctr" anchorCtr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kern="1200" spc="80" baseline="0"/>
            </a:lvl1pPr>
          </a:lstStyle>
          <a:p>
            <a:r>
              <a:rPr lang="en-US"/>
              <a:t>Insert Title Text Here – Client Story Option 3: Full Width Text Only Sky Blue</a:t>
            </a:r>
          </a:p>
        </p:txBody>
      </p:sp>
    </p:spTree>
    <p:extLst>
      <p:ext uri="{BB962C8B-B14F-4D97-AF65-F5344CB8AC3E}">
        <p14:creationId xmlns:p14="http://schemas.microsoft.com/office/powerpoint/2010/main" val="3706235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6">
          <p15:clr>
            <a:srgbClr val="FBAE40"/>
          </p15:clr>
        </p15:guide>
        <p15:guide id="2" orient="horz" pos="3816">
          <p15:clr>
            <a:srgbClr val="FBAE40"/>
          </p15:clr>
        </p15:guide>
        <p15:guide id="3" pos="6792">
          <p15:clr>
            <a:srgbClr val="FBAE40"/>
          </p15:clr>
        </p15:guide>
        <p15:guide id="4" orient="horz" pos="41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- C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">
            <a:extLst>
              <a:ext uri="{FF2B5EF4-FFF2-40B4-BE49-F238E27FC236}">
                <a16:creationId xmlns:a16="http://schemas.microsoft.com/office/drawing/2014/main" id="{485ECA88-0132-FE45-9AC1-74A6D7050F63}"/>
              </a:ext>
            </a:extLst>
          </p:cNvPr>
          <p:cNvSpPr/>
          <p:nvPr userDrawn="1"/>
        </p:nvSpPr>
        <p:spPr>
          <a:xfrm flipV="1">
            <a:off x="476250" y="457200"/>
            <a:ext cx="11239500" cy="4533900"/>
          </a:xfrm>
          <a:custGeom>
            <a:avLst/>
            <a:gdLst>
              <a:gd name="connsiteX0" fmla="*/ 0 w 11239500"/>
              <a:gd name="connsiteY0" fmla="*/ 4533900 h 4533900"/>
              <a:gd name="connsiteX1" fmla="*/ 11239500 w 11239500"/>
              <a:gd name="connsiteY1" fmla="*/ 4533900 h 4533900"/>
              <a:gd name="connsiteX2" fmla="*/ 11239500 w 11239500"/>
              <a:gd name="connsiteY2" fmla="*/ 279015 h 4533900"/>
              <a:gd name="connsiteX3" fmla="*/ 5839206 w 11239500"/>
              <a:gd name="connsiteY3" fmla="*/ 279015 h 4533900"/>
              <a:gd name="connsiteX4" fmla="*/ 5839206 w 11239500"/>
              <a:gd name="connsiteY4" fmla="*/ 0 h 4533900"/>
              <a:gd name="connsiteX5" fmla="*/ 0 w 11239500"/>
              <a:gd name="connsiteY5" fmla="*/ 0 h 4533900"/>
              <a:gd name="connsiteX6" fmla="*/ 0 w 11239500"/>
              <a:gd name="connsiteY6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9500" h="4533900">
                <a:moveTo>
                  <a:pt x="0" y="4533900"/>
                </a:moveTo>
                <a:lnTo>
                  <a:pt x="11239500" y="4533900"/>
                </a:lnTo>
                <a:lnTo>
                  <a:pt x="11239500" y="279015"/>
                </a:lnTo>
                <a:lnTo>
                  <a:pt x="5839206" y="279015"/>
                </a:lnTo>
                <a:lnTo>
                  <a:pt x="5839206" y="0"/>
                </a:lnTo>
                <a:lnTo>
                  <a:pt x="0" y="0"/>
                </a:lnTo>
                <a:lnTo>
                  <a:pt x="0" y="45339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642A7E70-EC98-B741-A9E4-F6A51CE3E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385" y="6165680"/>
            <a:ext cx="1112479" cy="355467"/>
          </a:xfrm>
          <a:prstGeom prst="rect">
            <a:avLst/>
          </a:prstGeom>
        </p:spPr>
      </p:pic>
      <p:sp>
        <p:nvSpPr>
          <p:cNvPr id="10" name="Title ">
            <a:extLst>
              <a:ext uri="{FF2B5EF4-FFF2-40B4-BE49-F238E27FC236}">
                <a16:creationId xmlns:a16="http://schemas.microsoft.com/office/drawing/2014/main" id="{1FBA48C4-BF31-8B49-93B3-BD8B09D76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3000" y="2787759"/>
            <a:ext cx="10172152" cy="1359408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74723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26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: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C532502-83EB-6A43-B2F7-BCEA90C522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5714999"/>
          </a:xfrm>
          <a:custGeom>
            <a:avLst/>
            <a:gdLst>
              <a:gd name="connsiteX0" fmla="*/ 0 w 12192000"/>
              <a:gd name="connsiteY0" fmla="*/ 0 h 5714999"/>
              <a:gd name="connsiteX1" fmla="*/ 12192000 w 12192000"/>
              <a:gd name="connsiteY1" fmla="*/ 0 h 5714999"/>
              <a:gd name="connsiteX2" fmla="*/ 12192000 w 12192000"/>
              <a:gd name="connsiteY2" fmla="*/ 5714999 h 5714999"/>
              <a:gd name="connsiteX3" fmla="*/ 6553200 w 12192000"/>
              <a:gd name="connsiteY3" fmla="*/ 5714999 h 5714999"/>
              <a:gd name="connsiteX4" fmla="*/ 6553200 w 12192000"/>
              <a:gd name="connsiteY4" fmla="*/ 1752600 h 5714999"/>
              <a:gd name="connsiteX5" fmla="*/ 0 w 12192000"/>
              <a:gd name="connsiteY5" fmla="*/ 1752600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4999">
                <a:moveTo>
                  <a:pt x="0" y="0"/>
                </a:moveTo>
                <a:lnTo>
                  <a:pt x="12192000" y="0"/>
                </a:lnTo>
                <a:lnTo>
                  <a:pt x="12192000" y="5714999"/>
                </a:lnTo>
                <a:lnTo>
                  <a:pt x="6553200" y="5714999"/>
                </a:lnTo>
                <a:lnTo>
                  <a:pt x="6553200" y="1752600"/>
                </a:lnTo>
                <a:lnTo>
                  <a:pt x="0" y="1752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lIns="457200" tIns="457200" anchor="t" anchorCtr="0">
            <a:noAutofit/>
          </a:bodyPr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800"/>
            </a:lvl4pPr>
            <a:lvl5pPr>
              <a:defRPr sz="1400"/>
            </a:lvl5pPr>
            <a:lvl6pPr>
              <a:defRPr sz="2800"/>
            </a:lvl6pPr>
            <a:lvl7pPr>
              <a:defRPr sz="1800"/>
            </a:lvl7pPr>
            <a:lvl8pPr>
              <a:defRPr sz="2800"/>
            </a:lvl8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349EA-1608-3A43-B213-691B366D0501}"/>
              </a:ext>
            </a:extLst>
          </p:cNvPr>
          <p:cNvSpPr/>
          <p:nvPr userDrawn="1"/>
        </p:nvSpPr>
        <p:spPr>
          <a:xfrm flipV="1">
            <a:off x="0" y="1746244"/>
            <a:ext cx="6553200" cy="39687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3A52-6AAF-474E-A5C7-B2596252714B}"/>
              </a:ext>
            </a:extLst>
          </p:cNvPr>
          <p:cNvSpPr txBox="1"/>
          <p:nvPr userDrawn="1"/>
        </p:nvSpPr>
        <p:spPr>
          <a:xfrm>
            <a:off x="955160" y="6255488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31486D-8C23-0A4A-90DD-BB568E4D64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144" y="4443956"/>
            <a:ext cx="368300" cy="889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72906F0-458C-E943-A162-153E418F7E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4176" y="3581400"/>
            <a:ext cx="194645" cy="3276600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77A14566-7619-0743-BE21-A115A40075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3706" y="6091879"/>
            <a:ext cx="1372973" cy="438702"/>
          </a:xfrm>
          <a:prstGeom prst="rect">
            <a:avLst/>
          </a:prstGeom>
        </p:spPr>
      </p:pic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631D150-C7F3-2C4A-96E9-EAEBE72A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927" y="4713806"/>
            <a:ext cx="5134073" cy="756719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ED671-1546-0A48-81BA-03530151A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679" y="2798826"/>
            <a:ext cx="5139321" cy="1468374"/>
          </a:xfrm>
        </p:spPr>
        <p:txBody>
          <a:bodyPr lIns="0" tIns="0" rIns="0" bIns="0" anchor="t" anchorCtr="0"/>
          <a:lstStyle>
            <a:lvl1pPr>
              <a:defRPr kern="1200" spc="80" baseline="0"/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Title Slide Option 3: Dark Blue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67038D-0E34-E543-A11C-5F3FEB6554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5160" y="2293088"/>
            <a:ext cx="5140840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1780576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orient="horz" pos="792">
          <p15:clr>
            <a:srgbClr val="FBAE40"/>
          </p15:clr>
        </p15:guide>
        <p15:guide id="3" pos="752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- Sky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">
            <a:extLst>
              <a:ext uri="{FF2B5EF4-FFF2-40B4-BE49-F238E27FC236}">
                <a16:creationId xmlns:a16="http://schemas.microsoft.com/office/drawing/2014/main" id="{734D8154-2C24-074E-91AD-E4A30205AFAE}"/>
              </a:ext>
            </a:extLst>
          </p:cNvPr>
          <p:cNvSpPr/>
          <p:nvPr userDrawn="1"/>
        </p:nvSpPr>
        <p:spPr>
          <a:xfrm>
            <a:off x="476250" y="457199"/>
            <a:ext cx="11239500" cy="4533900"/>
          </a:xfrm>
          <a:custGeom>
            <a:avLst/>
            <a:gdLst>
              <a:gd name="connsiteX0" fmla="*/ 0 w 11239500"/>
              <a:gd name="connsiteY0" fmla="*/ 0 h 4533900"/>
              <a:gd name="connsiteX1" fmla="*/ 11239500 w 11239500"/>
              <a:gd name="connsiteY1" fmla="*/ 0 h 4533900"/>
              <a:gd name="connsiteX2" fmla="*/ 11239500 w 11239500"/>
              <a:gd name="connsiteY2" fmla="*/ 4254885 h 4533900"/>
              <a:gd name="connsiteX3" fmla="*/ 5839206 w 11239500"/>
              <a:gd name="connsiteY3" fmla="*/ 4254885 h 4533900"/>
              <a:gd name="connsiteX4" fmla="*/ 5839206 w 11239500"/>
              <a:gd name="connsiteY4" fmla="*/ 4533900 h 4533900"/>
              <a:gd name="connsiteX5" fmla="*/ 0 w 11239500"/>
              <a:gd name="connsiteY5" fmla="*/ 4533900 h 4533900"/>
              <a:gd name="connsiteX6" fmla="*/ 0 w 11239500"/>
              <a:gd name="connsiteY6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9500" h="4533900">
                <a:moveTo>
                  <a:pt x="0" y="0"/>
                </a:moveTo>
                <a:lnTo>
                  <a:pt x="11239500" y="0"/>
                </a:lnTo>
                <a:lnTo>
                  <a:pt x="11239500" y="4254885"/>
                </a:lnTo>
                <a:lnTo>
                  <a:pt x="5839206" y="4254885"/>
                </a:lnTo>
                <a:lnTo>
                  <a:pt x="5839206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642A7E70-EC98-B741-A9E4-F6A51CE3E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385" y="6165680"/>
            <a:ext cx="1112479" cy="355467"/>
          </a:xfrm>
          <a:prstGeom prst="rect">
            <a:avLst/>
          </a:prstGeom>
        </p:spPr>
      </p:pic>
      <p:sp>
        <p:nvSpPr>
          <p:cNvPr id="9" name="Title ">
            <a:extLst>
              <a:ext uri="{FF2B5EF4-FFF2-40B4-BE49-F238E27FC236}">
                <a16:creationId xmlns:a16="http://schemas.microsoft.com/office/drawing/2014/main" id="{2B3883D0-76DA-BE40-A508-62ECE2C94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3000" y="2787759"/>
            <a:ext cx="10172152" cy="1359408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13209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26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">
            <a:extLst>
              <a:ext uri="{FF2B5EF4-FFF2-40B4-BE49-F238E27FC236}">
                <a16:creationId xmlns:a16="http://schemas.microsoft.com/office/drawing/2014/main" id="{DF2A1773-F4C5-9543-88D6-D9DD8B7F5137}"/>
              </a:ext>
            </a:extLst>
          </p:cNvPr>
          <p:cNvSpPr/>
          <p:nvPr userDrawn="1"/>
        </p:nvSpPr>
        <p:spPr>
          <a:xfrm flipV="1">
            <a:off x="476250" y="457200"/>
            <a:ext cx="11239500" cy="4533900"/>
          </a:xfrm>
          <a:custGeom>
            <a:avLst/>
            <a:gdLst>
              <a:gd name="connsiteX0" fmla="*/ 0 w 11239500"/>
              <a:gd name="connsiteY0" fmla="*/ 4533900 h 4533900"/>
              <a:gd name="connsiteX1" fmla="*/ 11239500 w 11239500"/>
              <a:gd name="connsiteY1" fmla="*/ 4533900 h 4533900"/>
              <a:gd name="connsiteX2" fmla="*/ 11239500 w 11239500"/>
              <a:gd name="connsiteY2" fmla="*/ 279015 h 4533900"/>
              <a:gd name="connsiteX3" fmla="*/ 5839206 w 11239500"/>
              <a:gd name="connsiteY3" fmla="*/ 279015 h 4533900"/>
              <a:gd name="connsiteX4" fmla="*/ 5839206 w 11239500"/>
              <a:gd name="connsiteY4" fmla="*/ 0 h 4533900"/>
              <a:gd name="connsiteX5" fmla="*/ 0 w 11239500"/>
              <a:gd name="connsiteY5" fmla="*/ 0 h 4533900"/>
              <a:gd name="connsiteX6" fmla="*/ 0 w 11239500"/>
              <a:gd name="connsiteY6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9500" h="4533900">
                <a:moveTo>
                  <a:pt x="0" y="4533900"/>
                </a:moveTo>
                <a:lnTo>
                  <a:pt x="11239500" y="4533900"/>
                </a:lnTo>
                <a:lnTo>
                  <a:pt x="11239500" y="279015"/>
                </a:lnTo>
                <a:lnTo>
                  <a:pt x="5839206" y="279015"/>
                </a:lnTo>
                <a:lnTo>
                  <a:pt x="5839206" y="0"/>
                </a:lnTo>
                <a:lnTo>
                  <a:pt x="0" y="0"/>
                </a:lnTo>
                <a:lnTo>
                  <a:pt x="0" y="45339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642A7E70-EC98-B741-A9E4-F6A51CE3E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385" y="6165680"/>
            <a:ext cx="1112479" cy="355467"/>
          </a:xfrm>
          <a:prstGeom prst="rect">
            <a:avLst/>
          </a:prstGeom>
        </p:spPr>
      </p:pic>
      <p:sp>
        <p:nvSpPr>
          <p:cNvPr id="15" name="URL">
            <a:extLst>
              <a:ext uri="{FF2B5EF4-FFF2-40B4-BE49-F238E27FC236}">
                <a16:creationId xmlns:a16="http://schemas.microsoft.com/office/drawing/2014/main" id="{F2FAB836-7DE2-7942-9418-85A9B4BB0CE7}"/>
              </a:ext>
            </a:extLst>
          </p:cNvPr>
          <p:cNvSpPr/>
          <p:nvPr userDrawn="1"/>
        </p:nvSpPr>
        <p:spPr>
          <a:xfrm>
            <a:off x="384664" y="6164884"/>
            <a:ext cx="2968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spc="80" baseline="0" err="1">
                <a:solidFill>
                  <a:schemeClr val="tx1"/>
                </a:solidFill>
                <a:latin typeface="Gibson" panose="02000000000000000000" pitchFamily="2" charset="77"/>
              </a:rPr>
              <a:t>captechconsulting.com</a:t>
            </a:r>
            <a:endParaRPr lang="en-US" sz="1600" b="1" i="0" spc="80" baseline="0">
              <a:solidFill>
                <a:schemeClr val="tx1"/>
              </a:solidFill>
              <a:latin typeface="Gibson" panose="02000000000000000000" pitchFamily="2" charset="77"/>
            </a:endParaRPr>
          </a:p>
        </p:txBody>
      </p:sp>
      <p:pic>
        <p:nvPicPr>
          <p:cNvPr id="6" name="Dribbble">
            <a:extLst>
              <a:ext uri="{FF2B5EF4-FFF2-40B4-BE49-F238E27FC236}">
                <a16:creationId xmlns:a16="http://schemas.microsoft.com/office/drawing/2014/main" id="{1715C829-5EC7-4E4C-BBBC-8EE3814C5C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264" y="4867890"/>
            <a:ext cx="228600" cy="228600"/>
          </a:xfrm>
          <a:prstGeom prst="rect">
            <a:avLst/>
          </a:prstGeom>
        </p:spPr>
      </p:pic>
      <p:sp>
        <p:nvSpPr>
          <p:cNvPr id="16" name="FB">
            <a:extLst>
              <a:ext uri="{FF2B5EF4-FFF2-40B4-BE49-F238E27FC236}">
                <a16:creationId xmlns:a16="http://schemas.microsoft.com/office/drawing/2014/main" id="{2432E070-AA52-1940-AC55-4EC252398888}"/>
              </a:ext>
            </a:extLst>
          </p:cNvPr>
          <p:cNvSpPr>
            <a:spLocks/>
          </p:cNvSpPr>
          <p:nvPr userDrawn="1"/>
        </p:nvSpPr>
        <p:spPr bwMode="auto">
          <a:xfrm>
            <a:off x="10735979" y="4835743"/>
            <a:ext cx="128588" cy="244475"/>
          </a:xfrm>
          <a:custGeom>
            <a:avLst/>
            <a:gdLst>
              <a:gd name="T0" fmla="*/ 2147483646 w 21600"/>
              <a:gd name="T1" fmla="*/ 2147483646 h 21595"/>
              <a:gd name="T2" fmla="*/ 2147483646 w 21600"/>
              <a:gd name="T3" fmla="*/ 2147483646 h 21595"/>
              <a:gd name="T4" fmla="*/ 2147483646 w 21600"/>
              <a:gd name="T5" fmla="*/ 2147483646 h 21595"/>
              <a:gd name="T6" fmla="*/ 2147483646 w 21600"/>
              <a:gd name="T7" fmla="*/ 2147483646 h 2159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5">
                <a:moveTo>
                  <a:pt x="14325" y="0"/>
                </a:moveTo>
                <a:cubicBezTo>
                  <a:pt x="11947" y="-5"/>
                  <a:pt x="9683" y="535"/>
                  <a:pt x="8120" y="1477"/>
                </a:cubicBezTo>
                <a:cubicBezTo>
                  <a:pt x="6945" y="2186"/>
                  <a:pt x="6249" y="3081"/>
                  <a:pt x="6144" y="4019"/>
                </a:cubicBezTo>
                <a:lnTo>
                  <a:pt x="6123" y="7733"/>
                </a:lnTo>
                <a:lnTo>
                  <a:pt x="0" y="7733"/>
                </a:lnTo>
                <a:lnTo>
                  <a:pt x="0" y="11796"/>
                </a:lnTo>
                <a:lnTo>
                  <a:pt x="6103" y="11796"/>
                </a:lnTo>
                <a:lnTo>
                  <a:pt x="6052" y="21595"/>
                </a:lnTo>
                <a:lnTo>
                  <a:pt x="14509" y="21595"/>
                </a:lnTo>
                <a:lnTo>
                  <a:pt x="14509" y="11796"/>
                </a:lnTo>
                <a:lnTo>
                  <a:pt x="20469" y="11796"/>
                </a:lnTo>
                <a:lnTo>
                  <a:pt x="21447" y="7733"/>
                </a:lnTo>
                <a:lnTo>
                  <a:pt x="14509" y="7733"/>
                </a:lnTo>
                <a:lnTo>
                  <a:pt x="14509" y="4988"/>
                </a:lnTo>
                <a:cubicBezTo>
                  <a:pt x="14453" y="4560"/>
                  <a:pt x="14822" y="4150"/>
                  <a:pt x="15487" y="3901"/>
                </a:cubicBezTo>
                <a:cubicBezTo>
                  <a:pt x="15925" y="3738"/>
                  <a:pt x="16459" y="3660"/>
                  <a:pt x="16995" y="3682"/>
                </a:cubicBezTo>
                <a:lnTo>
                  <a:pt x="21600" y="3677"/>
                </a:lnTo>
                <a:lnTo>
                  <a:pt x="21590" y="0"/>
                </a:lnTo>
                <a:lnTo>
                  <a:pt x="1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3" name="IG">
            <a:extLst>
              <a:ext uri="{FF2B5EF4-FFF2-40B4-BE49-F238E27FC236}">
                <a16:creationId xmlns:a16="http://schemas.microsoft.com/office/drawing/2014/main" id="{34E6DF64-2B31-8C46-B777-F44C55026957}"/>
              </a:ext>
            </a:extLst>
          </p:cNvPr>
          <p:cNvSpPr>
            <a:spLocks/>
          </p:cNvSpPr>
          <p:nvPr userDrawn="1"/>
        </p:nvSpPr>
        <p:spPr bwMode="auto">
          <a:xfrm>
            <a:off x="10118856" y="4867890"/>
            <a:ext cx="225425" cy="225425"/>
          </a:xfrm>
          <a:custGeom>
            <a:avLst/>
            <a:gdLst>
              <a:gd name="T0" fmla="*/ 2147483646 w 21597"/>
              <a:gd name="T1" fmla="*/ 2147483646 h 21597"/>
              <a:gd name="T2" fmla="*/ 2147483646 w 21597"/>
              <a:gd name="T3" fmla="*/ 2147483646 h 21597"/>
              <a:gd name="T4" fmla="*/ 2147483646 w 21597"/>
              <a:gd name="T5" fmla="*/ 2147483646 h 21597"/>
              <a:gd name="T6" fmla="*/ 2147483646 w 21597"/>
              <a:gd name="T7" fmla="*/ 2147483646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597">
                <a:moveTo>
                  <a:pt x="4955" y="0"/>
                </a:moveTo>
                <a:cubicBezTo>
                  <a:pt x="4242" y="0"/>
                  <a:pt x="3702" y="-2"/>
                  <a:pt x="3248" y="29"/>
                </a:cubicBezTo>
                <a:cubicBezTo>
                  <a:pt x="2794" y="59"/>
                  <a:pt x="2425" y="122"/>
                  <a:pt x="2044" y="243"/>
                </a:cubicBezTo>
                <a:cubicBezTo>
                  <a:pt x="1625" y="395"/>
                  <a:pt x="1251" y="636"/>
                  <a:pt x="944" y="943"/>
                </a:cubicBezTo>
                <a:cubicBezTo>
                  <a:pt x="637" y="1251"/>
                  <a:pt x="396" y="1624"/>
                  <a:pt x="244" y="2044"/>
                </a:cubicBezTo>
                <a:cubicBezTo>
                  <a:pt x="122" y="2427"/>
                  <a:pt x="60" y="2800"/>
                  <a:pt x="29" y="3254"/>
                </a:cubicBezTo>
                <a:cubicBezTo>
                  <a:pt x="-1" y="3707"/>
                  <a:pt x="0" y="4240"/>
                  <a:pt x="1" y="4950"/>
                </a:cubicBezTo>
                <a:lnTo>
                  <a:pt x="1" y="16623"/>
                </a:lnTo>
                <a:cubicBezTo>
                  <a:pt x="1" y="17344"/>
                  <a:pt x="-1" y="17886"/>
                  <a:pt x="29" y="18342"/>
                </a:cubicBezTo>
                <a:cubicBezTo>
                  <a:pt x="60" y="18799"/>
                  <a:pt x="122" y="19170"/>
                  <a:pt x="244" y="19553"/>
                </a:cubicBezTo>
                <a:cubicBezTo>
                  <a:pt x="396" y="19972"/>
                  <a:pt x="637" y="20345"/>
                  <a:pt x="944" y="20653"/>
                </a:cubicBezTo>
                <a:cubicBezTo>
                  <a:pt x="1251" y="20960"/>
                  <a:pt x="1625" y="21201"/>
                  <a:pt x="2044" y="21353"/>
                </a:cubicBezTo>
                <a:cubicBezTo>
                  <a:pt x="2427" y="21475"/>
                  <a:pt x="2799" y="21537"/>
                  <a:pt x="3254" y="21568"/>
                </a:cubicBezTo>
                <a:cubicBezTo>
                  <a:pt x="3708" y="21598"/>
                  <a:pt x="4246" y="21597"/>
                  <a:pt x="4955" y="21596"/>
                </a:cubicBezTo>
                <a:lnTo>
                  <a:pt x="16625" y="21596"/>
                </a:lnTo>
                <a:cubicBezTo>
                  <a:pt x="17346" y="21596"/>
                  <a:pt x="17884" y="21598"/>
                  <a:pt x="18339" y="21568"/>
                </a:cubicBezTo>
                <a:cubicBezTo>
                  <a:pt x="18793" y="21537"/>
                  <a:pt x="19166" y="21475"/>
                  <a:pt x="19548" y="21353"/>
                </a:cubicBezTo>
                <a:cubicBezTo>
                  <a:pt x="19967" y="21201"/>
                  <a:pt x="20345" y="20960"/>
                  <a:pt x="20654" y="20653"/>
                </a:cubicBezTo>
                <a:cubicBezTo>
                  <a:pt x="20963" y="20345"/>
                  <a:pt x="21202" y="19972"/>
                  <a:pt x="21354" y="19553"/>
                </a:cubicBezTo>
                <a:cubicBezTo>
                  <a:pt x="21476" y="19170"/>
                  <a:pt x="21538" y="18796"/>
                  <a:pt x="21569" y="18342"/>
                </a:cubicBezTo>
                <a:cubicBezTo>
                  <a:pt x="21599" y="17889"/>
                  <a:pt x="21598" y="17356"/>
                  <a:pt x="21597" y="16646"/>
                </a:cubicBezTo>
                <a:lnTo>
                  <a:pt x="21597" y="4973"/>
                </a:lnTo>
                <a:cubicBezTo>
                  <a:pt x="21598" y="4252"/>
                  <a:pt x="21599" y="3710"/>
                  <a:pt x="21569" y="3254"/>
                </a:cubicBezTo>
                <a:cubicBezTo>
                  <a:pt x="21538" y="2797"/>
                  <a:pt x="21476" y="2426"/>
                  <a:pt x="21354" y="2044"/>
                </a:cubicBezTo>
                <a:cubicBezTo>
                  <a:pt x="21202" y="1624"/>
                  <a:pt x="20963" y="1251"/>
                  <a:pt x="20654" y="943"/>
                </a:cubicBezTo>
                <a:cubicBezTo>
                  <a:pt x="20345" y="636"/>
                  <a:pt x="19967" y="395"/>
                  <a:pt x="19548" y="243"/>
                </a:cubicBezTo>
                <a:cubicBezTo>
                  <a:pt x="19166" y="121"/>
                  <a:pt x="18792" y="59"/>
                  <a:pt x="18339" y="29"/>
                </a:cubicBezTo>
                <a:cubicBezTo>
                  <a:pt x="17885" y="-2"/>
                  <a:pt x="17352" y="0"/>
                  <a:pt x="16643" y="0"/>
                </a:cubicBezTo>
                <a:lnTo>
                  <a:pt x="4973" y="0"/>
                </a:lnTo>
                <a:lnTo>
                  <a:pt x="4955" y="0"/>
                </a:lnTo>
                <a:close/>
                <a:moveTo>
                  <a:pt x="16093" y="2704"/>
                </a:moveTo>
                <a:lnTo>
                  <a:pt x="18599" y="2704"/>
                </a:lnTo>
                <a:cubicBezTo>
                  <a:pt x="18766" y="2704"/>
                  <a:pt x="18851" y="2704"/>
                  <a:pt x="18941" y="2733"/>
                </a:cubicBezTo>
                <a:cubicBezTo>
                  <a:pt x="19039" y="2768"/>
                  <a:pt x="19113" y="2843"/>
                  <a:pt x="19149" y="2941"/>
                </a:cubicBezTo>
                <a:cubicBezTo>
                  <a:pt x="19177" y="3031"/>
                  <a:pt x="19178" y="3119"/>
                  <a:pt x="19178" y="3288"/>
                </a:cubicBezTo>
                <a:lnTo>
                  <a:pt x="19178" y="5790"/>
                </a:lnTo>
                <a:cubicBezTo>
                  <a:pt x="19178" y="5956"/>
                  <a:pt x="19177" y="6041"/>
                  <a:pt x="19149" y="6131"/>
                </a:cubicBezTo>
                <a:cubicBezTo>
                  <a:pt x="19113" y="6230"/>
                  <a:pt x="19039" y="6304"/>
                  <a:pt x="18941" y="6340"/>
                </a:cubicBezTo>
                <a:cubicBezTo>
                  <a:pt x="18851" y="6368"/>
                  <a:pt x="18763" y="6369"/>
                  <a:pt x="18593" y="6369"/>
                </a:cubicBezTo>
                <a:lnTo>
                  <a:pt x="16093" y="6369"/>
                </a:lnTo>
                <a:cubicBezTo>
                  <a:pt x="15926" y="6369"/>
                  <a:pt x="15841" y="6368"/>
                  <a:pt x="15751" y="6340"/>
                </a:cubicBezTo>
                <a:cubicBezTo>
                  <a:pt x="15653" y="6304"/>
                  <a:pt x="15573" y="6230"/>
                  <a:pt x="15537" y="6131"/>
                </a:cubicBezTo>
                <a:cubicBezTo>
                  <a:pt x="15508" y="6041"/>
                  <a:pt x="15514" y="5953"/>
                  <a:pt x="15514" y="5784"/>
                </a:cubicBezTo>
                <a:lnTo>
                  <a:pt x="15514" y="3283"/>
                </a:lnTo>
                <a:cubicBezTo>
                  <a:pt x="15514" y="3116"/>
                  <a:pt x="15508" y="3031"/>
                  <a:pt x="15537" y="2941"/>
                </a:cubicBezTo>
                <a:cubicBezTo>
                  <a:pt x="15573" y="2843"/>
                  <a:pt x="15653" y="2768"/>
                  <a:pt x="15751" y="2733"/>
                </a:cubicBezTo>
                <a:cubicBezTo>
                  <a:pt x="15841" y="2704"/>
                  <a:pt x="15923" y="2704"/>
                  <a:pt x="16093" y="2704"/>
                </a:cubicBezTo>
                <a:close/>
                <a:moveTo>
                  <a:pt x="10796" y="6537"/>
                </a:moveTo>
                <a:cubicBezTo>
                  <a:pt x="11896" y="6537"/>
                  <a:pt x="13001" y="6953"/>
                  <a:pt x="13841" y="7793"/>
                </a:cubicBezTo>
                <a:cubicBezTo>
                  <a:pt x="15520" y="9473"/>
                  <a:pt x="15520" y="12199"/>
                  <a:pt x="13841" y="13878"/>
                </a:cubicBezTo>
                <a:cubicBezTo>
                  <a:pt x="12162" y="15558"/>
                  <a:pt x="9436" y="15558"/>
                  <a:pt x="7757" y="13878"/>
                </a:cubicBezTo>
                <a:cubicBezTo>
                  <a:pt x="6078" y="12199"/>
                  <a:pt x="6078" y="9473"/>
                  <a:pt x="7757" y="7793"/>
                </a:cubicBezTo>
                <a:cubicBezTo>
                  <a:pt x="8597" y="6953"/>
                  <a:pt x="9696" y="6537"/>
                  <a:pt x="10796" y="6537"/>
                </a:cubicBezTo>
                <a:close/>
                <a:moveTo>
                  <a:pt x="2403" y="9565"/>
                </a:moveTo>
                <a:lnTo>
                  <a:pt x="4191" y="9565"/>
                </a:lnTo>
                <a:cubicBezTo>
                  <a:pt x="3785" y="11684"/>
                  <a:pt x="4397" y="13957"/>
                  <a:pt x="6038" y="15598"/>
                </a:cubicBezTo>
                <a:cubicBezTo>
                  <a:pt x="8667" y="18228"/>
                  <a:pt x="12931" y="18228"/>
                  <a:pt x="15560" y="15598"/>
                </a:cubicBezTo>
                <a:cubicBezTo>
                  <a:pt x="17201" y="13957"/>
                  <a:pt x="17813" y="11684"/>
                  <a:pt x="17407" y="9565"/>
                </a:cubicBezTo>
                <a:lnTo>
                  <a:pt x="19195" y="9565"/>
                </a:lnTo>
                <a:lnTo>
                  <a:pt x="19195" y="17567"/>
                </a:lnTo>
                <a:cubicBezTo>
                  <a:pt x="19195" y="17800"/>
                  <a:pt x="19194" y="17974"/>
                  <a:pt x="19184" y="18122"/>
                </a:cubicBezTo>
                <a:cubicBezTo>
                  <a:pt x="19173" y="18271"/>
                  <a:pt x="19154" y="18396"/>
                  <a:pt x="19114" y="18522"/>
                </a:cubicBezTo>
                <a:cubicBezTo>
                  <a:pt x="19064" y="18660"/>
                  <a:pt x="18986" y="18779"/>
                  <a:pt x="18883" y="18881"/>
                </a:cubicBezTo>
                <a:cubicBezTo>
                  <a:pt x="18780" y="18983"/>
                  <a:pt x="18655" y="19064"/>
                  <a:pt x="18518" y="19113"/>
                </a:cubicBezTo>
                <a:cubicBezTo>
                  <a:pt x="18392" y="19153"/>
                  <a:pt x="18268" y="19172"/>
                  <a:pt x="18119" y="19182"/>
                </a:cubicBezTo>
                <a:cubicBezTo>
                  <a:pt x="17969" y="19192"/>
                  <a:pt x="17794" y="19194"/>
                  <a:pt x="17557" y="19194"/>
                </a:cubicBezTo>
                <a:lnTo>
                  <a:pt x="4035" y="19194"/>
                </a:lnTo>
                <a:cubicBezTo>
                  <a:pt x="3801" y="19194"/>
                  <a:pt x="3628" y="19192"/>
                  <a:pt x="3479" y="19182"/>
                </a:cubicBezTo>
                <a:cubicBezTo>
                  <a:pt x="3331" y="19172"/>
                  <a:pt x="3206" y="19153"/>
                  <a:pt x="3080" y="19113"/>
                </a:cubicBezTo>
                <a:cubicBezTo>
                  <a:pt x="2943" y="19064"/>
                  <a:pt x="2818" y="18983"/>
                  <a:pt x="2715" y="18881"/>
                </a:cubicBezTo>
                <a:cubicBezTo>
                  <a:pt x="2612" y="18779"/>
                  <a:pt x="2534" y="18660"/>
                  <a:pt x="2484" y="18522"/>
                </a:cubicBezTo>
                <a:cubicBezTo>
                  <a:pt x="2444" y="18396"/>
                  <a:pt x="2425" y="18273"/>
                  <a:pt x="2414" y="18122"/>
                </a:cubicBezTo>
                <a:cubicBezTo>
                  <a:pt x="2404" y="17972"/>
                  <a:pt x="2403" y="17792"/>
                  <a:pt x="2403" y="17555"/>
                </a:cubicBezTo>
                <a:lnTo>
                  <a:pt x="2403" y="95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2" name="LI">
            <a:extLst>
              <a:ext uri="{FF2B5EF4-FFF2-40B4-BE49-F238E27FC236}">
                <a16:creationId xmlns:a16="http://schemas.microsoft.com/office/drawing/2014/main" id="{A7F1D1C5-2AEB-FF4F-854B-304984AF6E47}"/>
              </a:ext>
            </a:extLst>
          </p:cNvPr>
          <p:cNvSpPr>
            <a:spLocks/>
          </p:cNvSpPr>
          <p:nvPr userDrawn="1"/>
        </p:nvSpPr>
        <p:spPr bwMode="auto">
          <a:xfrm>
            <a:off x="9500146" y="4854793"/>
            <a:ext cx="227012" cy="225425"/>
          </a:xfrm>
          <a:custGeom>
            <a:avLst/>
            <a:gdLst>
              <a:gd name="T0" fmla="*/ 2147483646 w 21352"/>
              <a:gd name="T1" fmla="*/ 2147483646 h 21600"/>
              <a:gd name="T2" fmla="*/ 2147483646 w 21352"/>
              <a:gd name="T3" fmla="*/ 2147483646 h 21600"/>
              <a:gd name="T4" fmla="*/ 2147483646 w 21352"/>
              <a:gd name="T5" fmla="*/ 2147483646 h 21600"/>
              <a:gd name="T6" fmla="*/ 2147483646 w 21352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52" h="21600">
                <a:moveTo>
                  <a:pt x="2512" y="0"/>
                </a:moveTo>
                <a:cubicBezTo>
                  <a:pt x="1868" y="0"/>
                  <a:pt x="1228" y="252"/>
                  <a:pt x="736" y="755"/>
                </a:cubicBezTo>
                <a:cubicBezTo>
                  <a:pt x="-246" y="1760"/>
                  <a:pt x="-246" y="3389"/>
                  <a:pt x="736" y="4394"/>
                </a:cubicBezTo>
                <a:cubicBezTo>
                  <a:pt x="1719" y="5400"/>
                  <a:pt x="3311" y="5400"/>
                  <a:pt x="4293" y="4394"/>
                </a:cubicBezTo>
                <a:cubicBezTo>
                  <a:pt x="5276" y="3389"/>
                  <a:pt x="5276" y="1760"/>
                  <a:pt x="4293" y="755"/>
                </a:cubicBezTo>
                <a:cubicBezTo>
                  <a:pt x="3802" y="252"/>
                  <a:pt x="3156" y="0"/>
                  <a:pt x="2512" y="0"/>
                </a:cubicBezTo>
                <a:close/>
                <a:moveTo>
                  <a:pt x="15974" y="6786"/>
                </a:moveTo>
                <a:cubicBezTo>
                  <a:pt x="14493" y="6827"/>
                  <a:pt x="13075" y="7479"/>
                  <a:pt x="12048" y="8609"/>
                </a:cubicBezTo>
                <a:lnTo>
                  <a:pt x="12048" y="7250"/>
                </a:lnTo>
                <a:lnTo>
                  <a:pt x="7561" y="7250"/>
                </a:lnTo>
                <a:lnTo>
                  <a:pt x="7561" y="21600"/>
                </a:lnTo>
                <a:lnTo>
                  <a:pt x="12048" y="21600"/>
                </a:lnTo>
                <a:lnTo>
                  <a:pt x="12048" y="13067"/>
                </a:lnTo>
                <a:cubicBezTo>
                  <a:pt x="12157" y="11669"/>
                  <a:pt x="13375" y="10577"/>
                  <a:pt x="14805" y="10756"/>
                </a:cubicBezTo>
                <a:cubicBezTo>
                  <a:pt x="16039" y="10911"/>
                  <a:pt x="16934" y="12021"/>
                  <a:pt x="16865" y="13287"/>
                </a:cubicBezTo>
                <a:lnTo>
                  <a:pt x="16865" y="21600"/>
                </a:lnTo>
                <a:lnTo>
                  <a:pt x="21352" y="21600"/>
                </a:lnTo>
                <a:lnTo>
                  <a:pt x="21352" y="13357"/>
                </a:lnTo>
                <a:lnTo>
                  <a:pt x="21352" y="13287"/>
                </a:lnTo>
                <a:lnTo>
                  <a:pt x="21346" y="13287"/>
                </a:lnTo>
                <a:cubicBezTo>
                  <a:pt x="21354" y="12646"/>
                  <a:pt x="21328" y="12016"/>
                  <a:pt x="21244" y="11407"/>
                </a:cubicBezTo>
                <a:cubicBezTo>
                  <a:pt x="21154" y="10757"/>
                  <a:pt x="21010" y="10115"/>
                  <a:pt x="20734" y="9532"/>
                </a:cubicBezTo>
                <a:cubicBezTo>
                  <a:pt x="20160" y="8321"/>
                  <a:pt x="19052" y="7432"/>
                  <a:pt x="17710" y="7024"/>
                </a:cubicBezTo>
                <a:cubicBezTo>
                  <a:pt x="17135" y="6849"/>
                  <a:pt x="16551" y="6770"/>
                  <a:pt x="15974" y="6786"/>
                </a:cubicBezTo>
                <a:close/>
                <a:moveTo>
                  <a:pt x="271" y="7250"/>
                </a:moveTo>
                <a:lnTo>
                  <a:pt x="271" y="21600"/>
                </a:lnTo>
                <a:lnTo>
                  <a:pt x="4759" y="21600"/>
                </a:lnTo>
                <a:lnTo>
                  <a:pt x="4759" y="7250"/>
                </a:lnTo>
                <a:lnTo>
                  <a:pt x="271" y="7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1" name="Twitter">
            <a:extLst>
              <a:ext uri="{FF2B5EF4-FFF2-40B4-BE49-F238E27FC236}">
                <a16:creationId xmlns:a16="http://schemas.microsoft.com/office/drawing/2014/main" id="{6A9BF472-A6D0-7E41-BB01-2B88205BD67E}"/>
              </a:ext>
            </a:extLst>
          </p:cNvPr>
          <p:cNvSpPr>
            <a:spLocks/>
          </p:cNvSpPr>
          <p:nvPr userDrawn="1"/>
        </p:nvSpPr>
        <p:spPr bwMode="auto">
          <a:xfrm>
            <a:off x="8861560" y="4875744"/>
            <a:ext cx="246888" cy="210312"/>
          </a:xfrm>
          <a:custGeom>
            <a:avLst/>
            <a:gdLst>
              <a:gd name="T0" fmla="*/ 2147483646 w 21600"/>
              <a:gd name="T1" fmla="*/ 2147483646 h 20609"/>
              <a:gd name="T2" fmla="*/ 2147483646 w 21600"/>
              <a:gd name="T3" fmla="*/ 2147483646 h 20609"/>
              <a:gd name="T4" fmla="*/ 2147483646 w 21600"/>
              <a:gd name="T5" fmla="*/ 2147483646 h 20609"/>
              <a:gd name="T6" fmla="*/ 2147483646 w 21600"/>
              <a:gd name="T7" fmla="*/ 2147483646 h 2060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0609">
                <a:moveTo>
                  <a:pt x="20989" y="488"/>
                </a:moveTo>
                <a:cubicBezTo>
                  <a:pt x="20829" y="951"/>
                  <a:pt x="20629" y="1394"/>
                  <a:pt x="20393" y="1811"/>
                </a:cubicBezTo>
                <a:cubicBezTo>
                  <a:pt x="20078" y="2370"/>
                  <a:pt x="19700" y="2878"/>
                  <a:pt x="19269" y="3322"/>
                </a:cubicBezTo>
                <a:cubicBezTo>
                  <a:pt x="19683" y="3307"/>
                  <a:pt x="20095" y="3243"/>
                  <a:pt x="20498" y="3130"/>
                </a:cubicBezTo>
                <a:cubicBezTo>
                  <a:pt x="20877" y="3024"/>
                  <a:pt x="21246" y="2876"/>
                  <a:pt x="21600" y="2687"/>
                </a:cubicBezTo>
                <a:cubicBezTo>
                  <a:pt x="21316" y="3218"/>
                  <a:pt x="20987" y="3713"/>
                  <a:pt x="20617" y="4166"/>
                </a:cubicBezTo>
                <a:cubicBezTo>
                  <a:pt x="20223" y="4649"/>
                  <a:pt x="19784" y="5081"/>
                  <a:pt x="19309" y="5454"/>
                </a:cubicBezTo>
                <a:cubicBezTo>
                  <a:pt x="19444" y="7795"/>
                  <a:pt x="19109" y="10097"/>
                  <a:pt x="18370" y="12200"/>
                </a:cubicBezTo>
                <a:cubicBezTo>
                  <a:pt x="17648" y="14253"/>
                  <a:pt x="16533" y="16141"/>
                  <a:pt x="14986" y="17569"/>
                </a:cubicBezTo>
                <a:cubicBezTo>
                  <a:pt x="13903" y="18568"/>
                  <a:pt x="12649" y="19278"/>
                  <a:pt x="11333" y="19776"/>
                </a:cubicBezTo>
                <a:cubicBezTo>
                  <a:pt x="7577" y="21197"/>
                  <a:pt x="3487" y="20789"/>
                  <a:pt x="0" y="18635"/>
                </a:cubicBezTo>
                <a:cubicBezTo>
                  <a:pt x="1193" y="18716"/>
                  <a:pt x="2389" y="18532"/>
                  <a:pt x="3523" y="18094"/>
                </a:cubicBezTo>
                <a:cubicBezTo>
                  <a:pt x="4495" y="17719"/>
                  <a:pt x="5407" y="17162"/>
                  <a:pt x="6225" y="16446"/>
                </a:cubicBezTo>
                <a:cubicBezTo>
                  <a:pt x="5098" y="16406"/>
                  <a:pt x="4024" y="15887"/>
                  <a:pt x="3208" y="14986"/>
                </a:cubicBezTo>
                <a:cubicBezTo>
                  <a:pt x="2632" y="14351"/>
                  <a:pt x="2210" y="13551"/>
                  <a:pt x="1985" y="12667"/>
                </a:cubicBezTo>
                <a:cubicBezTo>
                  <a:pt x="2291" y="12709"/>
                  <a:pt x="2600" y="12724"/>
                  <a:pt x="2908" y="12712"/>
                </a:cubicBezTo>
                <a:cubicBezTo>
                  <a:pt x="3196" y="12701"/>
                  <a:pt x="3482" y="12666"/>
                  <a:pt x="3766" y="12608"/>
                </a:cubicBezTo>
                <a:cubicBezTo>
                  <a:pt x="2710" y="12261"/>
                  <a:pt x="1802" y="11471"/>
                  <a:pt x="1219" y="10392"/>
                </a:cubicBezTo>
                <a:cubicBezTo>
                  <a:pt x="728" y="9483"/>
                  <a:pt x="496" y="8418"/>
                  <a:pt x="556" y="7347"/>
                </a:cubicBezTo>
                <a:cubicBezTo>
                  <a:pt x="865" y="7528"/>
                  <a:pt x="1185" y="7682"/>
                  <a:pt x="1514" y="7808"/>
                </a:cubicBezTo>
                <a:cubicBezTo>
                  <a:pt x="1827" y="7928"/>
                  <a:pt x="2147" y="8023"/>
                  <a:pt x="2471" y="8092"/>
                </a:cubicBezTo>
                <a:cubicBezTo>
                  <a:pt x="1633" y="7267"/>
                  <a:pt x="1044" y="6153"/>
                  <a:pt x="791" y="4912"/>
                </a:cubicBezTo>
                <a:cubicBezTo>
                  <a:pt x="541" y="3690"/>
                  <a:pt x="630" y="2408"/>
                  <a:pt x="1044" y="1248"/>
                </a:cubicBezTo>
                <a:cubicBezTo>
                  <a:pt x="2154" y="2776"/>
                  <a:pt x="3509" y="4041"/>
                  <a:pt x="5034" y="4972"/>
                </a:cubicBezTo>
                <a:cubicBezTo>
                  <a:pt x="6714" y="5998"/>
                  <a:pt x="8564" y="6597"/>
                  <a:pt x="10460" y="6728"/>
                </a:cubicBezTo>
                <a:cubicBezTo>
                  <a:pt x="9854" y="4014"/>
                  <a:pt x="11145" y="1215"/>
                  <a:pt x="13427" y="291"/>
                </a:cubicBezTo>
                <a:cubicBezTo>
                  <a:pt x="15140" y="-403"/>
                  <a:pt x="17045" y="169"/>
                  <a:pt x="18253" y="1739"/>
                </a:cubicBezTo>
                <a:cubicBezTo>
                  <a:pt x="18767" y="1670"/>
                  <a:pt x="19270" y="1521"/>
                  <a:pt x="19749" y="1295"/>
                </a:cubicBezTo>
                <a:cubicBezTo>
                  <a:pt x="20190" y="1087"/>
                  <a:pt x="20606" y="816"/>
                  <a:pt x="20989" y="4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4" name="Handle">
            <a:extLst>
              <a:ext uri="{FF2B5EF4-FFF2-40B4-BE49-F238E27FC236}">
                <a16:creationId xmlns:a16="http://schemas.microsoft.com/office/drawing/2014/main" id="{27047528-328B-C843-B3C2-048801014A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8308" y="4479196"/>
            <a:ext cx="5287555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en-US" sz="1800" b="0" i="0" spc="80" baseline="0">
                <a:solidFill>
                  <a:schemeClr val="accent2"/>
                </a:solidFill>
                <a:latin typeface="Gibson" panose="020000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altLang="en-US" sz="1800" b="0" i="0" spc="80" baseline="0" err="1">
                <a:solidFill>
                  <a:schemeClr val="accent2"/>
                </a:solidFill>
                <a:latin typeface="Gibson" panose="020000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captechlistens</a:t>
            </a:r>
            <a:endParaRPr lang="en-US" altLang="en-US" sz="1800" b="0" i="0" spc="80" baseline="0">
              <a:solidFill>
                <a:schemeClr val="accent2"/>
              </a:solidFill>
              <a:latin typeface="Gibson" panose="02000000000000000000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itle ">
            <a:extLst>
              <a:ext uri="{FF2B5EF4-FFF2-40B4-BE49-F238E27FC236}">
                <a16:creationId xmlns:a16="http://schemas.microsoft.com/office/drawing/2014/main" id="{76D223B5-E363-DF46-B75F-8C5FE04F8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3000" y="2787759"/>
            <a:ext cx="10172152" cy="1359408"/>
          </a:xfrm>
        </p:spPr>
        <p:txBody>
          <a:bodyPr/>
          <a:lstStyle/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08448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26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Sky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">
            <a:extLst>
              <a:ext uri="{FF2B5EF4-FFF2-40B4-BE49-F238E27FC236}">
                <a16:creationId xmlns:a16="http://schemas.microsoft.com/office/drawing/2014/main" id="{F3555124-F433-E347-A75F-83240E6FCCA3}"/>
              </a:ext>
            </a:extLst>
          </p:cNvPr>
          <p:cNvSpPr/>
          <p:nvPr userDrawn="1"/>
        </p:nvSpPr>
        <p:spPr>
          <a:xfrm>
            <a:off x="476250" y="457199"/>
            <a:ext cx="11239500" cy="4533900"/>
          </a:xfrm>
          <a:custGeom>
            <a:avLst/>
            <a:gdLst>
              <a:gd name="connsiteX0" fmla="*/ 0 w 11239500"/>
              <a:gd name="connsiteY0" fmla="*/ 0 h 4533900"/>
              <a:gd name="connsiteX1" fmla="*/ 11239500 w 11239500"/>
              <a:gd name="connsiteY1" fmla="*/ 0 h 4533900"/>
              <a:gd name="connsiteX2" fmla="*/ 11239500 w 11239500"/>
              <a:gd name="connsiteY2" fmla="*/ 4254885 h 4533900"/>
              <a:gd name="connsiteX3" fmla="*/ 5839206 w 11239500"/>
              <a:gd name="connsiteY3" fmla="*/ 4254885 h 4533900"/>
              <a:gd name="connsiteX4" fmla="*/ 5839206 w 11239500"/>
              <a:gd name="connsiteY4" fmla="*/ 4533900 h 4533900"/>
              <a:gd name="connsiteX5" fmla="*/ 0 w 11239500"/>
              <a:gd name="connsiteY5" fmla="*/ 4533900 h 4533900"/>
              <a:gd name="connsiteX6" fmla="*/ 0 w 11239500"/>
              <a:gd name="connsiteY6" fmla="*/ 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9500" h="4533900">
                <a:moveTo>
                  <a:pt x="0" y="0"/>
                </a:moveTo>
                <a:lnTo>
                  <a:pt x="11239500" y="0"/>
                </a:lnTo>
                <a:lnTo>
                  <a:pt x="11239500" y="4254885"/>
                </a:lnTo>
                <a:lnTo>
                  <a:pt x="5839206" y="4254885"/>
                </a:lnTo>
                <a:lnTo>
                  <a:pt x="5839206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5" name="URL">
            <a:extLst>
              <a:ext uri="{FF2B5EF4-FFF2-40B4-BE49-F238E27FC236}">
                <a16:creationId xmlns:a16="http://schemas.microsoft.com/office/drawing/2014/main" id="{F2FAB836-7DE2-7942-9418-85A9B4BB0CE7}"/>
              </a:ext>
            </a:extLst>
          </p:cNvPr>
          <p:cNvSpPr/>
          <p:nvPr userDrawn="1"/>
        </p:nvSpPr>
        <p:spPr>
          <a:xfrm>
            <a:off x="384664" y="6164884"/>
            <a:ext cx="29681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0" spc="80" baseline="0" err="1">
                <a:solidFill>
                  <a:schemeClr val="tx1"/>
                </a:solidFill>
                <a:latin typeface="Gibson" panose="02000000000000000000" pitchFamily="2" charset="77"/>
              </a:rPr>
              <a:t>captechconsulting.com</a:t>
            </a:r>
            <a:endParaRPr lang="en-US" sz="1600" b="1" i="0" spc="80" baseline="0">
              <a:solidFill>
                <a:schemeClr val="tx1"/>
              </a:solidFill>
              <a:latin typeface="Gibson" panose="02000000000000000000" pitchFamily="2" charset="77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642A7E70-EC98-B741-A9E4-F6A51CE3E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385" y="6165680"/>
            <a:ext cx="1112479" cy="355467"/>
          </a:xfrm>
          <a:prstGeom prst="rect">
            <a:avLst/>
          </a:prstGeom>
        </p:spPr>
      </p:pic>
      <p:pic>
        <p:nvPicPr>
          <p:cNvPr id="6" name="Dribbble">
            <a:extLst>
              <a:ext uri="{FF2B5EF4-FFF2-40B4-BE49-F238E27FC236}">
                <a16:creationId xmlns:a16="http://schemas.microsoft.com/office/drawing/2014/main" id="{1715C829-5EC7-4E4C-BBBC-8EE3814C5C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6264" y="4867890"/>
            <a:ext cx="228600" cy="228600"/>
          </a:xfrm>
          <a:prstGeom prst="rect">
            <a:avLst/>
          </a:prstGeom>
        </p:spPr>
      </p:pic>
      <p:sp>
        <p:nvSpPr>
          <p:cNvPr id="16" name="FB">
            <a:extLst>
              <a:ext uri="{FF2B5EF4-FFF2-40B4-BE49-F238E27FC236}">
                <a16:creationId xmlns:a16="http://schemas.microsoft.com/office/drawing/2014/main" id="{2432E070-AA52-1940-AC55-4EC252398888}"/>
              </a:ext>
            </a:extLst>
          </p:cNvPr>
          <p:cNvSpPr>
            <a:spLocks/>
          </p:cNvSpPr>
          <p:nvPr userDrawn="1"/>
        </p:nvSpPr>
        <p:spPr bwMode="auto">
          <a:xfrm>
            <a:off x="10735979" y="4835743"/>
            <a:ext cx="128588" cy="244475"/>
          </a:xfrm>
          <a:custGeom>
            <a:avLst/>
            <a:gdLst>
              <a:gd name="T0" fmla="*/ 2147483646 w 21600"/>
              <a:gd name="T1" fmla="*/ 2147483646 h 21595"/>
              <a:gd name="T2" fmla="*/ 2147483646 w 21600"/>
              <a:gd name="T3" fmla="*/ 2147483646 h 21595"/>
              <a:gd name="T4" fmla="*/ 2147483646 w 21600"/>
              <a:gd name="T5" fmla="*/ 2147483646 h 21595"/>
              <a:gd name="T6" fmla="*/ 2147483646 w 21600"/>
              <a:gd name="T7" fmla="*/ 2147483646 h 2159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595">
                <a:moveTo>
                  <a:pt x="14325" y="0"/>
                </a:moveTo>
                <a:cubicBezTo>
                  <a:pt x="11947" y="-5"/>
                  <a:pt x="9683" y="535"/>
                  <a:pt x="8120" y="1477"/>
                </a:cubicBezTo>
                <a:cubicBezTo>
                  <a:pt x="6945" y="2186"/>
                  <a:pt x="6249" y="3081"/>
                  <a:pt x="6144" y="4019"/>
                </a:cubicBezTo>
                <a:lnTo>
                  <a:pt x="6123" y="7733"/>
                </a:lnTo>
                <a:lnTo>
                  <a:pt x="0" y="7733"/>
                </a:lnTo>
                <a:lnTo>
                  <a:pt x="0" y="11796"/>
                </a:lnTo>
                <a:lnTo>
                  <a:pt x="6103" y="11796"/>
                </a:lnTo>
                <a:lnTo>
                  <a:pt x="6052" y="21595"/>
                </a:lnTo>
                <a:lnTo>
                  <a:pt x="14509" y="21595"/>
                </a:lnTo>
                <a:lnTo>
                  <a:pt x="14509" y="11796"/>
                </a:lnTo>
                <a:lnTo>
                  <a:pt x="20469" y="11796"/>
                </a:lnTo>
                <a:lnTo>
                  <a:pt x="21447" y="7733"/>
                </a:lnTo>
                <a:lnTo>
                  <a:pt x="14509" y="7733"/>
                </a:lnTo>
                <a:lnTo>
                  <a:pt x="14509" y="4988"/>
                </a:lnTo>
                <a:cubicBezTo>
                  <a:pt x="14453" y="4560"/>
                  <a:pt x="14822" y="4150"/>
                  <a:pt x="15487" y="3901"/>
                </a:cubicBezTo>
                <a:cubicBezTo>
                  <a:pt x="15925" y="3738"/>
                  <a:pt x="16459" y="3660"/>
                  <a:pt x="16995" y="3682"/>
                </a:cubicBezTo>
                <a:lnTo>
                  <a:pt x="21600" y="3677"/>
                </a:lnTo>
                <a:lnTo>
                  <a:pt x="21590" y="0"/>
                </a:lnTo>
                <a:lnTo>
                  <a:pt x="1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3" name="IG">
            <a:extLst>
              <a:ext uri="{FF2B5EF4-FFF2-40B4-BE49-F238E27FC236}">
                <a16:creationId xmlns:a16="http://schemas.microsoft.com/office/drawing/2014/main" id="{34E6DF64-2B31-8C46-B777-F44C55026957}"/>
              </a:ext>
            </a:extLst>
          </p:cNvPr>
          <p:cNvSpPr>
            <a:spLocks/>
          </p:cNvSpPr>
          <p:nvPr userDrawn="1"/>
        </p:nvSpPr>
        <p:spPr bwMode="auto">
          <a:xfrm>
            <a:off x="10118856" y="4867890"/>
            <a:ext cx="225425" cy="225425"/>
          </a:xfrm>
          <a:custGeom>
            <a:avLst/>
            <a:gdLst>
              <a:gd name="T0" fmla="*/ 2147483646 w 21597"/>
              <a:gd name="T1" fmla="*/ 2147483646 h 21597"/>
              <a:gd name="T2" fmla="*/ 2147483646 w 21597"/>
              <a:gd name="T3" fmla="*/ 2147483646 h 21597"/>
              <a:gd name="T4" fmla="*/ 2147483646 w 21597"/>
              <a:gd name="T5" fmla="*/ 2147483646 h 21597"/>
              <a:gd name="T6" fmla="*/ 2147483646 w 21597"/>
              <a:gd name="T7" fmla="*/ 2147483646 h 21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7" h="21597">
                <a:moveTo>
                  <a:pt x="4955" y="0"/>
                </a:moveTo>
                <a:cubicBezTo>
                  <a:pt x="4242" y="0"/>
                  <a:pt x="3702" y="-2"/>
                  <a:pt x="3248" y="29"/>
                </a:cubicBezTo>
                <a:cubicBezTo>
                  <a:pt x="2794" y="59"/>
                  <a:pt x="2425" y="122"/>
                  <a:pt x="2044" y="243"/>
                </a:cubicBezTo>
                <a:cubicBezTo>
                  <a:pt x="1625" y="395"/>
                  <a:pt x="1251" y="636"/>
                  <a:pt x="944" y="943"/>
                </a:cubicBezTo>
                <a:cubicBezTo>
                  <a:pt x="637" y="1251"/>
                  <a:pt x="396" y="1624"/>
                  <a:pt x="244" y="2044"/>
                </a:cubicBezTo>
                <a:cubicBezTo>
                  <a:pt x="122" y="2427"/>
                  <a:pt x="60" y="2800"/>
                  <a:pt x="29" y="3254"/>
                </a:cubicBezTo>
                <a:cubicBezTo>
                  <a:pt x="-1" y="3707"/>
                  <a:pt x="0" y="4240"/>
                  <a:pt x="1" y="4950"/>
                </a:cubicBezTo>
                <a:lnTo>
                  <a:pt x="1" y="16623"/>
                </a:lnTo>
                <a:cubicBezTo>
                  <a:pt x="1" y="17344"/>
                  <a:pt x="-1" y="17886"/>
                  <a:pt x="29" y="18342"/>
                </a:cubicBezTo>
                <a:cubicBezTo>
                  <a:pt x="60" y="18799"/>
                  <a:pt x="122" y="19170"/>
                  <a:pt x="244" y="19553"/>
                </a:cubicBezTo>
                <a:cubicBezTo>
                  <a:pt x="396" y="19972"/>
                  <a:pt x="637" y="20345"/>
                  <a:pt x="944" y="20653"/>
                </a:cubicBezTo>
                <a:cubicBezTo>
                  <a:pt x="1251" y="20960"/>
                  <a:pt x="1625" y="21201"/>
                  <a:pt x="2044" y="21353"/>
                </a:cubicBezTo>
                <a:cubicBezTo>
                  <a:pt x="2427" y="21475"/>
                  <a:pt x="2799" y="21537"/>
                  <a:pt x="3254" y="21568"/>
                </a:cubicBezTo>
                <a:cubicBezTo>
                  <a:pt x="3708" y="21598"/>
                  <a:pt x="4246" y="21597"/>
                  <a:pt x="4955" y="21596"/>
                </a:cubicBezTo>
                <a:lnTo>
                  <a:pt x="16625" y="21596"/>
                </a:lnTo>
                <a:cubicBezTo>
                  <a:pt x="17346" y="21596"/>
                  <a:pt x="17884" y="21598"/>
                  <a:pt x="18339" y="21568"/>
                </a:cubicBezTo>
                <a:cubicBezTo>
                  <a:pt x="18793" y="21537"/>
                  <a:pt x="19166" y="21475"/>
                  <a:pt x="19548" y="21353"/>
                </a:cubicBezTo>
                <a:cubicBezTo>
                  <a:pt x="19967" y="21201"/>
                  <a:pt x="20345" y="20960"/>
                  <a:pt x="20654" y="20653"/>
                </a:cubicBezTo>
                <a:cubicBezTo>
                  <a:pt x="20963" y="20345"/>
                  <a:pt x="21202" y="19972"/>
                  <a:pt x="21354" y="19553"/>
                </a:cubicBezTo>
                <a:cubicBezTo>
                  <a:pt x="21476" y="19170"/>
                  <a:pt x="21538" y="18796"/>
                  <a:pt x="21569" y="18342"/>
                </a:cubicBezTo>
                <a:cubicBezTo>
                  <a:pt x="21599" y="17889"/>
                  <a:pt x="21598" y="17356"/>
                  <a:pt x="21597" y="16646"/>
                </a:cubicBezTo>
                <a:lnTo>
                  <a:pt x="21597" y="4973"/>
                </a:lnTo>
                <a:cubicBezTo>
                  <a:pt x="21598" y="4252"/>
                  <a:pt x="21599" y="3710"/>
                  <a:pt x="21569" y="3254"/>
                </a:cubicBezTo>
                <a:cubicBezTo>
                  <a:pt x="21538" y="2797"/>
                  <a:pt x="21476" y="2426"/>
                  <a:pt x="21354" y="2044"/>
                </a:cubicBezTo>
                <a:cubicBezTo>
                  <a:pt x="21202" y="1624"/>
                  <a:pt x="20963" y="1251"/>
                  <a:pt x="20654" y="943"/>
                </a:cubicBezTo>
                <a:cubicBezTo>
                  <a:pt x="20345" y="636"/>
                  <a:pt x="19967" y="395"/>
                  <a:pt x="19548" y="243"/>
                </a:cubicBezTo>
                <a:cubicBezTo>
                  <a:pt x="19166" y="121"/>
                  <a:pt x="18792" y="59"/>
                  <a:pt x="18339" y="29"/>
                </a:cubicBezTo>
                <a:cubicBezTo>
                  <a:pt x="17885" y="-2"/>
                  <a:pt x="17352" y="0"/>
                  <a:pt x="16643" y="0"/>
                </a:cubicBezTo>
                <a:lnTo>
                  <a:pt x="4973" y="0"/>
                </a:lnTo>
                <a:lnTo>
                  <a:pt x="4955" y="0"/>
                </a:lnTo>
                <a:close/>
                <a:moveTo>
                  <a:pt x="16093" y="2704"/>
                </a:moveTo>
                <a:lnTo>
                  <a:pt x="18599" y="2704"/>
                </a:lnTo>
                <a:cubicBezTo>
                  <a:pt x="18766" y="2704"/>
                  <a:pt x="18851" y="2704"/>
                  <a:pt x="18941" y="2733"/>
                </a:cubicBezTo>
                <a:cubicBezTo>
                  <a:pt x="19039" y="2768"/>
                  <a:pt x="19113" y="2843"/>
                  <a:pt x="19149" y="2941"/>
                </a:cubicBezTo>
                <a:cubicBezTo>
                  <a:pt x="19177" y="3031"/>
                  <a:pt x="19178" y="3119"/>
                  <a:pt x="19178" y="3288"/>
                </a:cubicBezTo>
                <a:lnTo>
                  <a:pt x="19178" y="5790"/>
                </a:lnTo>
                <a:cubicBezTo>
                  <a:pt x="19178" y="5956"/>
                  <a:pt x="19177" y="6041"/>
                  <a:pt x="19149" y="6131"/>
                </a:cubicBezTo>
                <a:cubicBezTo>
                  <a:pt x="19113" y="6230"/>
                  <a:pt x="19039" y="6304"/>
                  <a:pt x="18941" y="6340"/>
                </a:cubicBezTo>
                <a:cubicBezTo>
                  <a:pt x="18851" y="6368"/>
                  <a:pt x="18763" y="6369"/>
                  <a:pt x="18593" y="6369"/>
                </a:cubicBezTo>
                <a:lnTo>
                  <a:pt x="16093" y="6369"/>
                </a:lnTo>
                <a:cubicBezTo>
                  <a:pt x="15926" y="6369"/>
                  <a:pt x="15841" y="6368"/>
                  <a:pt x="15751" y="6340"/>
                </a:cubicBezTo>
                <a:cubicBezTo>
                  <a:pt x="15653" y="6304"/>
                  <a:pt x="15573" y="6230"/>
                  <a:pt x="15537" y="6131"/>
                </a:cubicBezTo>
                <a:cubicBezTo>
                  <a:pt x="15508" y="6041"/>
                  <a:pt x="15514" y="5953"/>
                  <a:pt x="15514" y="5784"/>
                </a:cubicBezTo>
                <a:lnTo>
                  <a:pt x="15514" y="3283"/>
                </a:lnTo>
                <a:cubicBezTo>
                  <a:pt x="15514" y="3116"/>
                  <a:pt x="15508" y="3031"/>
                  <a:pt x="15537" y="2941"/>
                </a:cubicBezTo>
                <a:cubicBezTo>
                  <a:pt x="15573" y="2843"/>
                  <a:pt x="15653" y="2768"/>
                  <a:pt x="15751" y="2733"/>
                </a:cubicBezTo>
                <a:cubicBezTo>
                  <a:pt x="15841" y="2704"/>
                  <a:pt x="15923" y="2704"/>
                  <a:pt x="16093" y="2704"/>
                </a:cubicBezTo>
                <a:close/>
                <a:moveTo>
                  <a:pt x="10796" y="6537"/>
                </a:moveTo>
                <a:cubicBezTo>
                  <a:pt x="11896" y="6537"/>
                  <a:pt x="13001" y="6953"/>
                  <a:pt x="13841" y="7793"/>
                </a:cubicBezTo>
                <a:cubicBezTo>
                  <a:pt x="15520" y="9473"/>
                  <a:pt x="15520" y="12199"/>
                  <a:pt x="13841" y="13878"/>
                </a:cubicBezTo>
                <a:cubicBezTo>
                  <a:pt x="12162" y="15558"/>
                  <a:pt x="9436" y="15558"/>
                  <a:pt x="7757" y="13878"/>
                </a:cubicBezTo>
                <a:cubicBezTo>
                  <a:pt x="6078" y="12199"/>
                  <a:pt x="6078" y="9473"/>
                  <a:pt x="7757" y="7793"/>
                </a:cubicBezTo>
                <a:cubicBezTo>
                  <a:pt x="8597" y="6953"/>
                  <a:pt x="9696" y="6537"/>
                  <a:pt x="10796" y="6537"/>
                </a:cubicBezTo>
                <a:close/>
                <a:moveTo>
                  <a:pt x="2403" y="9565"/>
                </a:moveTo>
                <a:lnTo>
                  <a:pt x="4191" y="9565"/>
                </a:lnTo>
                <a:cubicBezTo>
                  <a:pt x="3785" y="11684"/>
                  <a:pt x="4397" y="13957"/>
                  <a:pt x="6038" y="15598"/>
                </a:cubicBezTo>
                <a:cubicBezTo>
                  <a:pt x="8667" y="18228"/>
                  <a:pt x="12931" y="18228"/>
                  <a:pt x="15560" y="15598"/>
                </a:cubicBezTo>
                <a:cubicBezTo>
                  <a:pt x="17201" y="13957"/>
                  <a:pt x="17813" y="11684"/>
                  <a:pt x="17407" y="9565"/>
                </a:cubicBezTo>
                <a:lnTo>
                  <a:pt x="19195" y="9565"/>
                </a:lnTo>
                <a:lnTo>
                  <a:pt x="19195" y="17567"/>
                </a:lnTo>
                <a:cubicBezTo>
                  <a:pt x="19195" y="17800"/>
                  <a:pt x="19194" y="17974"/>
                  <a:pt x="19184" y="18122"/>
                </a:cubicBezTo>
                <a:cubicBezTo>
                  <a:pt x="19173" y="18271"/>
                  <a:pt x="19154" y="18396"/>
                  <a:pt x="19114" y="18522"/>
                </a:cubicBezTo>
                <a:cubicBezTo>
                  <a:pt x="19064" y="18660"/>
                  <a:pt x="18986" y="18779"/>
                  <a:pt x="18883" y="18881"/>
                </a:cubicBezTo>
                <a:cubicBezTo>
                  <a:pt x="18780" y="18983"/>
                  <a:pt x="18655" y="19064"/>
                  <a:pt x="18518" y="19113"/>
                </a:cubicBezTo>
                <a:cubicBezTo>
                  <a:pt x="18392" y="19153"/>
                  <a:pt x="18268" y="19172"/>
                  <a:pt x="18119" y="19182"/>
                </a:cubicBezTo>
                <a:cubicBezTo>
                  <a:pt x="17969" y="19192"/>
                  <a:pt x="17794" y="19194"/>
                  <a:pt x="17557" y="19194"/>
                </a:cubicBezTo>
                <a:lnTo>
                  <a:pt x="4035" y="19194"/>
                </a:lnTo>
                <a:cubicBezTo>
                  <a:pt x="3801" y="19194"/>
                  <a:pt x="3628" y="19192"/>
                  <a:pt x="3479" y="19182"/>
                </a:cubicBezTo>
                <a:cubicBezTo>
                  <a:pt x="3331" y="19172"/>
                  <a:pt x="3206" y="19153"/>
                  <a:pt x="3080" y="19113"/>
                </a:cubicBezTo>
                <a:cubicBezTo>
                  <a:pt x="2943" y="19064"/>
                  <a:pt x="2818" y="18983"/>
                  <a:pt x="2715" y="18881"/>
                </a:cubicBezTo>
                <a:cubicBezTo>
                  <a:pt x="2612" y="18779"/>
                  <a:pt x="2534" y="18660"/>
                  <a:pt x="2484" y="18522"/>
                </a:cubicBezTo>
                <a:cubicBezTo>
                  <a:pt x="2444" y="18396"/>
                  <a:pt x="2425" y="18273"/>
                  <a:pt x="2414" y="18122"/>
                </a:cubicBezTo>
                <a:cubicBezTo>
                  <a:pt x="2404" y="17972"/>
                  <a:pt x="2403" y="17792"/>
                  <a:pt x="2403" y="17555"/>
                </a:cubicBezTo>
                <a:lnTo>
                  <a:pt x="2403" y="95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2" name="LI">
            <a:extLst>
              <a:ext uri="{FF2B5EF4-FFF2-40B4-BE49-F238E27FC236}">
                <a16:creationId xmlns:a16="http://schemas.microsoft.com/office/drawing/2014/main" id="{A7F1D1C5-2AEB-FF4F-854B-304984AF6E47}"/>
              </a:ext>
            </a:extLst>
          </p:cNvPr>
          <p:cNvSpPr>
            <a:spLocks/>
          </p:cNvSpPr>
          <p:nvPr userDrawn="1"/>
        </p:nvSpPr>
        <p:spPr bwMode="auto">
          <a:xfrm>
            <a:off x="9500146" y="4854793"/>
            <a:ext cx="227012" cy="225425"/>
          </a:xfrm>
          <a:custGeom>
            <a:avLst/>
            <a:gdLst>
              <a:gd name="T0" fmla="*/ 2147483646 w 21352"/>
              <a:gd name="T1" fmla="*/ 2147483646 h 21600"/>
              <a:gd name="T2" fmla="*/ 2147483646 w 21352"/>
              <a:gd name="T3" fmla="*/ 2147483646 h 21600"/>
              <a:gd name="T4" fmla="*/ 2147483646 w 21352"/>
              <a:gd name="T5" fmla="*/ 2147483646 h 21600"/>
              <a:gd name="T6" fmla="*/ 2147483646 w 21352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52" h="21600">
                <a:moveTo>
                  <a:pt x="2512" y="0"/>
                </a:moveTo>
                <a:cubicBezTo>
                  <a:pt x="1868" y="0"/>
                  <a:pt x="1228" y="252"/>
                  <a:pt x="736" y="755"/>
                </a:cubicBezTo>
                <a:cubicBezTo>
                  <a:pt x="-246" y="1760"/>
                  <a:pt x="-246" y="3389"/>
                  <a:pt x="736" y="4394"/>
                </a:cubicBezTo>
                <a:cubicBezTo>
                  <a:pt x="1719" y="5400"/>
                  <a:pt x="3311" y="5400"/>
                  <a:pt x="4293" y="4394"/>
                </a:cubicBezTo>
                <a:cubicBezTo>
                  <a:pt x="5276" y="3389"/>
                  <a:pt x="5276" y="1760"/>
                  <a:pt x="4293" y="755"/>
                </a:cubicBezTo>
                <a:cubicBezTo>
                  <a:pt x="3802" y="252"/>
                  <a:pt x="3156" y="0"/>
                  <a:pt x="2512" y="0"/>
                </a:cubicBezTo>
                <a:close/>
                <a:moveTo>
                  <a:pt x="15974" y="6786"/>
                </a:moveTo>
                <a:cubicBezTo>
                  <a:pt x="14493" y="6827"/>
                  <a:pt x="13075" y="7479"/>
                  <a:pt x="12048" y="8609"/>
                </a:cubicBezTo>
                <a:lnTo>
                  <a:pt x="12048" y="7250"/>
                </a:lnTo>
                <a:lnTo>
                  <a:pt x="7561" y="7250"/>
                </a:lnTo>
                <a:lnTo>
                  <a:pt x="7561" y="21600"/>
                </a:lnTo>
                <a:lnTo>
                  <a:pt x="12048" y="21600"/>
                </a:lnTo>
                <a:lnTo>
                  <a:pt x="12048" y="13067"/>
                </a:lnTo>
                <a:cubicBezTo>
                  <a:pt x="12157" y="11669"/>
                  <a:pt x="13375" y="10577"/>
                  <a:pt x="14805" y="10756"/>
                </a:cubicBezTo>
                <a:cubicBezTo>
                  <a:pt x="16039" y="10911"/>
                  <a:pt x="16934" y="12021"/>
                  <a:pt x="16865" y="13287"/>
                </a:cubicBezTo>
                <a:lnTo>
                  <a:pt x="16865" y="21600"/>
                </a:lnTo>
                <a:lnTo>
                  <a:pt x="21352" y="21600"/>
                </a:lnTo>
                <a:lnTo>
                  <a:pt x="21352" y="13357"/>
                </a:lnTo>
                <a:lnTo>
                  <a:pt x="21352" y="13287"/>
                </a:lnTo>
                <a:lnTo>
                  <a:pt x="21346" y="13287"/>
                </a:lnTo>
                <a:cubicBezTo>
                  <a:pt x="21354" y="12646"/>
                  <a:pt x="21328" y="12016"/>
                  <a:pt x="21244" y="11407"/>
                </a:cubicBezTo>
                <a:cubicBezTo>
                  <a:pt x="21154" y="10757"/>
                  <a:pt x="21010" y="10115"/>
                  <a:pt x="20734" y="9532"/>
                </a:cubicBezTo>
                <a:cubicBezTo>
                  <a:pt x="20160" y="8321"/>
                  <a:pt x="19052" y="7432"/>
                  <a:pt x="17710" y="7024"/>
                </a:cubicBezTo>
                <a:cubicBezTo>
                  <a:pt x="17135" y="6849"/>
                  <a:pt x="16551" y="6770"/>
                  <a:pt x="15974" y="6786"/>
                </a:cubicBezTo>
                <a:close/>
                <a:moveTo>
                  <a:pt x="271" y="7250"/>
                </a:moveTo>
                <a:lnTo>
                  <a:pt x="271" y="21600"/>
                </a:lnTo>
                <a:lnTo>
                  <a:pt x="4759" y="21600"/>
                </a:lnTo>
                <a:lnTo>
                  <a:pt x="4759" y="7250"/>
                </a:lnTo>
                <a:lnTo>
                  <a:pt x="271" y="7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1" name="Twitter">
            <a:extLst>
              <a:ext uri="{FF2B5EF4-FFF2-40B4-BE49-F238E27FC236}">
                <a16:creationId xmlns:a16="http://schemas.microsoft.com/office/drawing/2014/main" id="{6A9BF472-A6D0-7E41-BB01-2B88205BD67E}"/>
              </a:ext>
            </a:extLst>
          </p:cNvPr>
          <p:cNvSpPr>
            <a:spLocks/>
          </p:cNvSpPr>
          <p:nvPr userDrawn="1"/>
        </p:nvSpPr>
        <p:spPr bwMode="auto">
          <a:xfrm>
            <a:off x="8861560" y="4875744"/>
            <a:ext cx="246888" cy="210312"/>
          </a:xfrm>
          <a:custGeom>
            <a:avLst/>
            <a:gdLst>
              <a:gd name="T0" fmla="*/ 2147483646 w 21600"/>
              <a:gd name="T1" fmla="*/ 2147483646 h 20609"/>
              <a:gd name="T2" fmla="*/ 2147483646 w 21600"/>
              <a:gd name="T3" fmla="*/ 2147483646 h 20609"/>
              <a:gd name="T4" fmla="*/ 2147483646 w 21600"/>
              <a:gd name="T5" fmla="*/ 2147483646 h 20609"/>
              <a:gd name="T6" fmla="*/ 2147483646 w 21600"/>
              <a:gd name="T7" fmla="*/ 2147483646 h 2060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0609">
                <a:moveTo>
                  <a:pt x="20989" y="488"/>
                </a:moveTo>
                <a:cubicBezTo>
                  <a:pt x="20829" y="951"/>
                  <a:pt x="20629" y="1394"/>
                  <a:pt x="20393" y="1811"/>
                </a:cubicBezTo>
                <a:cubicBezTo>
                  <a:pt x="20078" y="2370"/>
                  <a:pt x="19700" y="2878"/>
                  <a:pt x="19269" y="3322"/>
                </a:cubicBezTo>
                <a:cubicBezTo>
                  <a:pt x="19683" y="3307"/>
                  <a:pt x="20095" y="3243"/>
                  <a:pt x="20498" y="3130"/>
                </a:cubicBezTo>
                <a:cubicBezTo>
                  <a:pt x="20877" y="3024"/>
                  <a:pt x="21246" y="2876"/>
                  <a:pt x="21600" y="2687"/>
                </a:cubicBezTo>
                <a:cubicBezTo>
                  <a:pt x="21316" y="3218"/>
                  <a:pt x="20987" y="3713"/>
                  <a:pt x="20617" y="4166"/>
                </a:cubicBezTo>
                <a:cubicBezTo>
                  <a:pt x="20223" y="4649"/>
                  <a:pt x="19784" y="5081"/>
                  <a:pt x="19309" y="5454"/>
                </a:cubicBezTo>
                <a:cubicBezTo>
                  <a:pt x="19444" y="7795"/>
                  <a:pt x="19109" y="10097"/>
                  <a:pt x="18370" y="12200"/>
                </a:cubicBezTo>
                <a:cubicBezTo>
                  <a:pt x="17648" y="14253"/>
                  <a:pt x="16533" y="16141"/>
                  <a:pt x="14986" y="17569"/>
                </a:cubicBezTo>
                <a:cubicBezTo>
                  <a:pt x="13903" y="18568"/>
                  <a:pt x="12649" y="19278"/>
                  <a:pt x="11333" y="19776"/>
                </a:cubicBezTo>
                <a:cubicBezTo>
                  <a:pt x="7577" y="21197"/>
                  <a:pt x="3487" y="20789"/>
                  <a:pt x="0" y="18635"/>
                </a:cubicBezTo>
                <a:cubicBezTo>
                  <a:pt x="1193" y="18716"/>
                  <a:pt x="2389" y="18532"/>
                  <a:pt x="3523" y="18094"/>
                </a:cubicBezTo>
                <a:cubicBezTo>
                  <a:pt x="4495" y="17719"/>
                  <a:pt x="5407" y="17162"/>
                  <a:pt x="6225" y="16446"/>
                </a:cubicBezTo>
                <a:cubicBezTo>
                  <a:pt x="5098" y="16406"/>
                  <a:pt x="4024" y="15887"/>
                  <a:pt x="3208" y="14986"/>
                </a:cubicBezTo>
                <a:cubicBezTo>
                  <a:pt x="2632" y="14351"/>
                  <a:pt x="2210" y="13551"/>
                  <a:pt x="1985" y="12667"/>
                </a:cubicBezTo>
                <a:cubicBezTo>
                  <a:pt x="2291" y="12709"/>
                  <a:pt x="2600" y="12724"/>
                  <a:pt x="2908" y="12712"/>
                </a:cubicBezTo>
                <a:cubicBezTo>
                  <a:pt x="3196" y="12701"/>
                  <a:pt x="3482" y="12666"/>
                  <a:pt x="3766" y="12608"/>
                </a:cubicBezTo>
                <a:cubicBezTo>
                  <a:pt x="2710" y="12261"/>
                  <a:pt x="1802" y="11471"/>
                  <a:pt x="1219" y="10392"/>
                </a:cubicBezTo>
                <a:cubicBezTo>
                  <a:pt x="728" y="9483"/>
                  <a:pt x="496" y="8418"/>
                  <a:pt x="556" y="7347"/>
                </a:cubicBezTo>
                <a:cubicBezTo>
                  <a:pt x="865" y="7528"/>
                  <a:pt x="1185" y="7682"/>
                  <a:pt x="1514" y="7808"/>
                </a:cubicBezTo>
                <a:cubicBezTo>
                  <a:pt x="1827" y="7928"/>
                  <a:pt x="2147" y="8023"/>
                  <a:pt x="2471" y="8092"/>
                </a:cubicBezTo>
                <a:cubicBezTo>
                  <a:pt x="1633" y="7267"/>
                  <a:pt x="1044" y="6153"/>
                  <a:pt x="791" y="4912"/>
                </a:cubicBezTo>
                <a:cubicBezTo>
                  <a:pt x="541" y="3690"/>
                  <a:pt x="630" y="2408"/>
                  <a:pt x="1044" y="1248"/>
                </a:cubicBezTo>
                <a:cubicBezTo>
                  <a:pt x="2154" y="2776"/>
                  <a:pt x="3509" y="4041"/>
                  <a:pt x="5034" y="4972"/>
                </a:cubicBezTo>
                <a:cubicBezTo>
                  <a:pt x="6714" y="5998"/>
                  <a:pt x="8564" y="6597"/>
                  <a:pt x="10460" y="6728"/>
                </a:cubicBezTo>
                <a:cubicBezTo>
                  <a:pt x="9854" y="4014"/>
                  <a:pt x="11145" y="1215"/>
                  <a:pt x="13427" y="291"/>
                </a:cubicBezTo>
                <a:cubicBezTo>
                  <a:pt x="15140" y="-403"/>
                  <a:pt x="17045" y="169"/>
                  <a:pt x="18253" y="1739"/>
                </a:cubicBezTo>
                <a:cubicBezTo>
                  <a:pt x="18767" y="1670"/>
                  <a:pt x="19270" y="1521"/>
                  <a:pt x="19749" y="1295"/>
                </a:cubicBezTo>
                <a:cubicBezTo>
                  <a:pt x="20190" y="1087"/>
                  <a:pt x="20606" y="816"/>
                  <a:pt x="20989" y="4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50800" tIns="50800" rIns="50800" bIns="50800" anchor="ctr"/>
          <a:lstStyle/>
          <a:p>
            <a:pPr marL="0" marR="0" lvl="0" indent="0" defTabSz="8255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sym typeface="Poppins"/>
            </a:endParaRPr>
          </a:p>
        </p:txBody>
      </p:sp>
      <p:sp>
        <p:nvSpPr>
          <p:cNvPr id="14" name="Handle">
            <a:extLst>
              <a:ext uri="{FF2B5EF4-FFF2-40B4-BE49-F238E27FC236}">
                <a16:creationId xmlns:a16="http://schemas.microsoft.com/office/drawing/2014/main" id="{27047528-328B-C843-B3C2-048801014A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18308" y="4479196"/>
            <a:ext cx="5287555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en-US" sz="1800" b="0" i="0" spc="80" baseline="0">
                <a:solidFill>
                  <a:schemeClr val="accent2"/>
                </a:solidFill>
                <a:latin typeface="Gibson" panose="020000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altLang="en-US" sz="1800" b="0" i="0" spc="80" baseline="0" err="1">
                <a:solidFill>
                  <a:schemeClr val="accent2"/>
                </a:solidFill>
                <a:latin typeface="Gibson" panose="02000000000000000000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captechlistens</a:t>
            </a:r>
            <a:endParaRPr lang="en-US" altLang="en-US" sz="1800" b="0" i="0" spc="80" baseline="0">
              <a:solidFill>
                <a:schemeClr val="accent2"/>
              </a:solidFill>
              <a:latin typeface="Gibson" panose="02000000000000000000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">
            <a:extLst>
              <a:ext uri="{FF2B5EF4-FFF2-40B4-BE49-F238E27FC236}">
                <a16:creationId xmlns:a16="http://schemas.microsoft.com/office/drawing/2014/main" id="{520539B5-740A-3F4B-8118-522F86C30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3000" y="2787759"/>
            <a:ext cx="10172152" cy="1359408"/>
          </a:xfrm>
        </p:spPr>
        <p:txBody>
          <a:bodyPr/>
          <a:lstStyle/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6362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26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: C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>
            <a:extLst>
              <a:ext uri="{FF2B5EF4-FFF2-40B4-BE49-F238E27FC236}">
                <a16:creationId xmlns:a16="http://schemas.microsoft.com/office/drawing/2014/main" id="{77A14566-7619-0743-BE21-A115A4007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3706" y="6091879"/>
            <a:ext cx="1372973" cy="438702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C532502-83EB-6A43-B2F7-BCEA90C522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5714999"/>
          </a:xfrm>
          <a:custGeom>
            <a:avLst/>
            <a:gdLst>
              <a:gd name="connsiteX0" fmla="*/ 0 w 12192000"/>
              <a:gd name="connsiteY0" fmla="*/ 0 h 5714999"/>
              <a:gd name="connsiteX1" fmla="*/ 12192000 w 12192000"/>
              <a:gd name="connsiteY1" fmla="*/ 0 h 5714999"/>
              <a:gd name="connsiteX2" fmla="*/ 12192000 w 12192000"/>
              <a:gd name="connsiteY2" fmla="*/ 5714999 h 5714999"/>
              <a:gd name="connsiteX3" fmla="*/ 6553200 w 12192000"/>
              <a:gd name="connsiteY3" fmla="*/ 5714999 h 5714999"/>
              <a:gd name="connsiteX4" fmla="*/ 6553200 w 12192000"/>
              <a:gd name="connsiteY4" fmla="*/ 1752600 h 5714999"/>
              <a:gd name="connsiteX5" fmla="*/ 0 w 12192000"/>
              <a:gd name="connsiteY5" fmla="*/ 1752600 h 571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4999">
                <a:moveTo>
                  <a:pt x="0" y="0"/>
                </a:moveTo>
                <a:lnTo>
                  <a:pt x="12192000" y="0"/>
                </a:lnTo>
                <a:lnTo>
                  <a:pt x="12192000" y="5714999"/>
                </a:lnTo>
                <a:lnTo>
                  <a:pt x="6553200" y="5714999"/>
                </a:lnTo>
                <a:lnTo>
                  <a:pt x="6553200" y="1752600"/>
                </a:lnTo>
                <a:lnTo>
                  <a:pt x="0" y="17526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lIns="457200" tIns="457200" anchor="t" anchorCtr="0">
            <a:noAutofit/>
          </a:bodyPr>
          <a:lstStyle>
            <a:lvl1pPr>
              <a:defRPr sz="1400" b="1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800"/>
            </a:lvl4pPr>
            <a:lvl5pPr>
              <a:defRPr sz="1400"/>
            </a:lvl5pPr>
            <a:lvl6pPr>
              <a:defRPr sz="2800"/>
            </a:lvl6pPr>
            <a:lvl7pPr>
              <a:defRPr sz="1800"/>
            </a:lvl7pPr>
            <a:lvl8pPr>
              <a:defRPr sz="2800"/>
            </a:lvl8pPr>
            <a:lvl9pPr marL="3886103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4565C"/>
                </a:solidFill>
                <a:effectLst/>
                <a:uLnTx/>
                <a:uFillTx/>
                <a:latin typeface="Gibson" panose="02000000000000000000" pitchFamily="2" charset="77"/>
                <a:ea typeface="+mn-ea"/>
                <a:cs typeface="+mn-cs"/>
              </a:rPr>
              <a:t>Click to 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349EA-1608-3A43-B213-691B366D0501}"/>
              </a:ext>
            </a:extLst>
          </p:cNvPr>
          <p:cNvSpPr/>
          <p:nvPr userDrawn="1"/>
        </p:nvSpPr>
        <p:spPr>
          <a:xfrm flipV="1">
            <a:off x="0" y="1746244"/>
            <a:ext cx="6553200" cy="39687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bg1"/>
              </a:solidFill>
              <a:latin typeface="Gibson" panose="02000000000000000000" pitchFamily="2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831486D-8C23-0A4A-90DD-BB568E4D64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144" y="4443956"/>
            <a:ext cx="368300" cy="889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72906F0-458C-E943-A162-153E418F7E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4176" y="3581400"/>
            <a:ext cx="194645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A43A52-6AAF-474E-A5C7-B2596252714B}"/>
              </a:ext>
            </a:extLst>
          </p:cNvPr>
          <p:cNvSpPr txBox="1"/>
          <p:nvPr userDrawn="1"/>
        </p:nvSpPr>
        <p:spPr>
          <a:xfrm>
            <a:off x="955160" y="6255488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tx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631D150-C7F3-2C4A-96E9-EAEBE72A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927" y="4713806"/>
            <a:ext cx="5134073" cy="756719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r>
              <a:rPr lang="en-US" sz="16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INSERT SUBTEXT/PRESENTED BY HERE</a:t>
            </a:r>
            <a:endParaRPr lang="en-US"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ED671-1546-0A48-81BA-03530151AE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679" y="2798826"/>
            <a:ext cx="5139321" cy="1468374"/>
          </a:xfrm>
        </p:spPr>
        <p:txBody>
          <a:bodyPr lIns="0" tIns="0" rIns="0" bIns="0" anchor="t" anchorCtr="0"/>
          <a:lstStyle>
            <a:lvl1pPr>
              <a:defRPr kern="1200" spc="80" baseline="0"/>
            </a:lvl1pPr>
          </a:lstStyle>
          <a:p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Title Slide Option 3: </a:t>
            </a:r>
            <a:r>
              <a:rPr lang="en-US" sz="4000" b="1" err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CapTech</a:t>
            </a:r>
            <a:r>
              <a:rPr lang="en-US" sz="4000" b="1">
                <a:solidFill>
                  <a:srgbClr val="FFFFFF"/>
                </a:solidFill>
                <a:effectLst/>
                <a:latin typeface="Gibson" panose="02000000000000000000" pitchFamily="2" charset="77"/>
              </a:rPr>
              <a:t> Blue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00C0D6-83A3-8942-8122-BEADA96C8D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5160" y="2293088"/>
            <a:ext cx="5140840" cy="308671"/>
          </a:xfrm>
        </p:spPr>
        <p:txBody>
          <a:bodyPr/>
          <a:lstStyle>
            <a:lvl1pPr>
              <a:defRPr spc="80" baseline="0">
                <a:solidFill>
                  <a:schemeClr val="bg1"/>
                </a:solidFill>
                <a:latin typeface="Bebas Neue" panose="020B0606020202050201" pitchFamily="34" charset="77"/>
              </a:defRPr>
            </a:lvl1pPr>
          </a:lstStyle>
          <a:p>
            <a:pPr lvl="0"/>
            <a:r>
              <a:rPr lang="en-US"/>
              <a:t>INSERT OPTIONAL SUBTITLE/DATE HERE</a:t>
            </a:r>
          </a:p>
        </p:txBody>
      </p:sp>
    </p:spTree>
    <p:extLst>
      <p:ext uri="{BB962C8B-B14F-4D97-AF65-F5344CB8AC3E}">
        <p14:creationId xmlns:p14="http://schemas.microsoft.com/office/powerpoint/2010/main" val="3160938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  <p15:guide id="2" orient="horz" pos="792">
          <p15:clr>
            <a:srgbClr val="FBAE40"/>
          </p15:clr>
        </p15:guide>
        <p15:guide id="3" pos="75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E5A1017E-E7F5-B24E-8E84-5DD6D6A0AE29}"/>
              </a:ext>
            </a:extLst>
          </p:cNvPr>
          <p:cNvSpPr/>
          <p:nvPr userDrawn="1"/>
        </p:nvSpPr>
        <p:spPr>
          <a:xfrm>
            <a:off x="0" y="5791200"/>
            <a:ext cx="12192000" cy="1066800"/>
          </a:xfrm>
          <a:custGeom>
            <a:avLst/>
            <a:gdLst>
              <a:gd name="connsiteX0" fmla="*/ 0 w 12192000"/>
              <a:gd name="connsiteY0" fmla="*/ 0 h 1066800"/>
              <a:gd name="connsiteX1" fmla="*/ 7036308 w 12192000"/>
              <a:gd name="connsiteY1" fmla="*/ 0 h 1066800"/>
              <a:gd name="connsiteX2" fmla="*/ 7036308 w 12192000"/>
              <a:gd name="connsiteY2" fmla="*/ 228600 h 1066800"/>
              <a:gd name="connsiteX3" fmla="*/ 12192000 w 12192000"/>
              <a:gd name="connsiteY3" fmla="*/ 228600 h 1066800"/>
              <a:gd name="connsiteX4" fmla="*/ 12192000 w 12192000"/>
              <a:gd name="connsiteY4" fmla="*/ 1066800 h 1066800"/>
              <a:gd name="connsiteX5" fmla="*/ 0 w 12192000"/>
              <a:gd name="connsiteY5" fmla="*/ 1066800 h 1066800"/>
              <a:gd name="connsiteX6" fmla="*/ 0 w 12192000"/>
              <a:gd name="connsiteY6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66800">
                <a:moveTo>
                  <a:pt x="0" y="0"/>
                </a:moveTo>
                <a:lnTo>
                  <a:pt x="7036308" y="0"/>
                </a:lnTo>
                <a:lnTo>
                  <a:pt x="7036308" y="228600"/>
                </a:lnTo>
                <a:lnTo>
                  <a:pt x="12192000" y="228600"/>
                </a:lnTo>
                <a:lnTo>
                  <a:pt x="121920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11AFCC8-5A0F-AD40-9411-F787CC8DA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574" y="3542368"/>
            <a:ext cx="194645" cy="3276600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AC145026-1D0E-D14A-A420-E5D05F3B57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0CB1D-079E-294B-9C35-CBB4E49F233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8144" y="2046819"/>
            <a:ext cx="368300" cy="8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89742-7633-0D49-92D0-EDA9355A5D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200" y="1866900"/>
            <a:ext cx="4400550" cy="39320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285750" marR="0" indent="-285750" algn="l" defTabSz="914377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baseline="0">
                <a:solidFill>
                  <a:schemeClr val="tx1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  <a:lvl2pPr>
              <a:defRPr sz="2000" b="0" i="0">
                <a:latin typeface="Gibson Light" panose="02000000000000000000" pitchFamily="2" charset="77"/>
              </a:defRPr>
            </a:lvl2pPr>
            <a:lvl3pPr>
              <a:defRPr sz="2000" b="0" i="0">
                <a:latin typeface="Gibson Light" panose="02000000000000000000" pitchFamily="2" charset="77"/>
              </a:defRPr>
            </a:lvl3pPr>
            <a:lvl4pPr>
              <a:defRPr sz="2000" b="0" i="0">
                <a:latin typeface="Gibson Light" panose="02000000000000000000" pitchFamily="2" charset="77"/>
              </a:defRPr>
            </a:lvl4pPr>
            <a:lvl5pPr>
              <a:defRPr sz="2000" b="0" i="0">
                <a:latin typeface="Gibson Light" panose="02000000000000000000" pitchFamily="2" charset="77"/>
              </a:defRPr>
            </a:lvl5pPr>
          </a:lstStyle>
          <a:p>
            <a:pPr lvl="0"/>
            <a:r>
              <a:rPr lang="en-US"/>
              <a:t>First Topic </a:t>
            </a:r>
          </a:p>
          <a:p>
            <a:pPr lvl="0"/>
            <a:r>
              <a:rPr lang="en-US"/>
              <a:t>Second Topic </a:t>
            </a:r>
          </a:p>
          <a:p>
            <a:pPr lvl="0"/>
            <a:r>
              <a:rPr lang="en-US"/>
              <a:t>Third Topic</a:t>
            </a:r>
          </a:p>
          <a:p>
            <a:pPr lvl="0"/>
            <a:r>
              <a:rPr lang="en-US"/>
              <a:t>Fourth Topic</a:t>
            </a:r>
          </a:p>
          <a:p>
            <a:pPr lvl="0"/>
            <a:r>
              <a:rPr lang="en-US"/>
              <a:t>Fifth Topic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088E117-3BF0-B045-8867-B649E33177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9375" y="595528"/>
            <a:ext cx="3581400" cy="1293360"/>
          </a:xfrm>
        </p:spPr>
        <p:txBody>
          <a:bodyPr lIns="0" tIns="0" rIns="0" bIns="0" anchor="b" anchorCtr="0">
            <a:normAutofit/>
          </a:bodyPr>
          <a:lstStyle>
            <a:lvl1pPr>
              <a:defRPr sz="4000" b="1" i="0" spc="50" baseline="0">
                <a:solidFill>
                  <a:schemeClr val="accent4"/>
                </a:solidFill>
                <a:latin typeface="Gibson" panose="02000000000000000000" pitchFamily="2" charset="77"/>
                <a:ea typeface="Gibson" panose="02000000000000000000" pitchFamily="2" charset="77"/>
                <a:cs typeface="Gibson" panose="02000000000000000000" pitchFamily="2" charset="77"/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129244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26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Option 1: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1"/>
            <a:ext cx="12192001" cy="68579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7170C1-4136-F441-B8ED-DEBECC244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0860"/>
          <a:stretch/>
        </p:blipFill>
        <p:spPr>
          <a:xfrm>
            <a:off x="10800395" y="24437"/>
            <a:ext cx="1391606" cy="3892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7BAD8-46BB-6041-BF1A-BE8CC4830A76}"/>
              </a:ext>
            </a:extLst>
          </p:cNvPr>
          <p:cNvSpPr txBox="1"/>
          <p:nvPr userDrawn="1"/>
        </p:nvSpPr>
        <p:spPr>
          <a:xfrm>
            <a:off x="969004" y="6258824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bg1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2983F-45AD-824B-A9DD-1E56DB62F71C}"/>
              </a:ext>
            </a:extLst>
          </p:cNvPr>
          <p:cNvSpPr/>
          <p:nvPr userDrawn="1"/>
        </p:nvSpPr>
        <p:spPr bwMode="auto">
          <a:xfrm>
            <a:off x="956700" y="4560264"/>
            <a:ext cx="365760" cy="9144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eaLnBrk="1">
              <a:defRPr/>
            </a:pPr>
            <a:endParaRPr lang="en-US" sz="500">
              <a:solidFill>
                <a:srgbClr val="54565B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C389E662-0102-9746-8B3A-7DABEE14C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983B257-C5D1-B043-AF46-116F8CA0C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250" y="4837523"/>
            <a:ext cx="8701202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bg1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SUBTEXT HERE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1E909B-B6BE-7D4D-8461-B51CBC038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700" y="2259105"/>
            <a:ext cx="8713712" cy="2045668"/>
          </a:xfrm>
        </p:spPr>
        <p:txBody>
          <a:bodyPr lIns="0" tIns="0" rIns="0" bIns="0" anchor="b" anchorCtr="0"/>
          <a:lstStyle>
            <a:lvl1pPr>
              <a:defRPr b="1" i="0" spc="80" baseline="0">
                <a:latin typeface="Gibson" charset="0"/>
                <a:ea typeface="Gibson" charset="0"/>
                <a:cs typeface="Gibson" charset="0"/>
              </a:defRPr>
            </a:lvl1pPr>
          </a:lstStyle>
          <a:p>
            <a:r>
              <a:rPr lang="en-US"/>
              <a:t>Insert Section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2068929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: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V="1">
            <a:off x="0" y="1"/>
            <a:ext cx="12192001" cy="6857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2983F-45AD-824B-A9DD-1E56DB62F71C}"/>
              </a:ext>
            </a:extLst>
          </p:cNvPr>
          <p:cNvSpPr/>
          <p:nvPr userDrawn="1"/>
        </p:nvSpPr>
        <p:spPr bwMode="auto">
          <a:xfrm>
            <a:off x="956700" y="4560264"/>
            <a:ext cx="365760" cy="9144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wrap="square" lIns="19050" tIns="19050" rIns="19050" bIns="19050" anchor="ctr">
            <a:spAutoFit/>
          </a:bodyPr>
          <a:lstStyle/>
          <a:p>
            <a:pPr eaLnBrk="1">
              <a:defRPr/>
            </a:pPr>
            <a:endParaRPr lang="en-US" sz="500">
              <a:solidFill>
                <a:srgbClr val="54565B"/>
              </a:solidFill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C389E662-0102-9746-8B3A-7DABEE14C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1545" y="6155520"/>
            <a:ext cx="1112479" cy="3554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7BAD8-46BB-6041-BF1A-BE8CC4830A76}"/>
              </a:ext>
            </a:extLst>
          </p:cNvPr>
          <p:cNvSpPr txBox="1"/>
          <p:nvPr userDrawn="1"/>
        </p:nvSpPr>
        <p:spPr>
          <a:xfrm>
            <a:off x="969004" y="6258824"/>
            <a:ext cx="3091255" cy="2154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accent2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Copyright © 2019 </a:t>
            </a:r>
            <a:r>
              <a:rPr lang="en-US" sz="800" b="0" i="0" kern="1200" err="1">
                <a:solidFill>
                  <a:schemeClr val="accent2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CapTech</a:t>
            </a:r>
            <a:r>
              <a:rPr lang="en-US" sz="800" b="0" i="0" kern="1200">
                <a:solidFill>
                  <a:schemeClr val="accent2"/>
                </a:solidFill>
                <a:effectLst/>
                <a:latin typeface="Gibson Light" panose="02000000000000000000" pitchFamily="2" charset="77"/>
                <a:ea typeface="+mn-ea"/>
                <a:cs typeface="+mn-cs"/>
              </a:rPr>
              <a:t> Ventures, Inc. All Rights Reserved.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37170C1-4136-F441-B8ED-DEBECC244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860"/>
          <a:stretch/>
        </p:blipFill>
        <p:spPr>
          <a:xfrm>
            <a:off x="10800395" y="24437"/>
            <a:ext cx="1391606" cy="3892443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983B257-C5D1-B043-AF46-116F8CA0C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884" y="4837523"/>
            <a:ext cx="8701202" cy="968806"/>
          </a:xfrm>
        </p:spPr>
        <p:txBody>
          <a:bodyPr lIns="0" tIns="0" rIns="0" bIns="0"/>
          <a:lstStyle>
            <a:lvl1pPr>
              <a:defRPr sz="1600" b="1" i="0" spc="100" baseline="0">
                <a:solidFill>
                  <a:schemeClr val="accent4"/>
                </a:solidFill>
                <a:latin typeface="Gibson" panose="02000000000000000000" pitchFamily="2" charset="77"/>
              </a:defRPr>
            </a:lvl1pPr>
          </a:lstStyle>
          <a:p>
            <a:pPr lvl="0"/>
            <a:r>
              <a:rPr lang="en-US"/>
              <a:t>INSERT SUBTEXT HERE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1E909B-B6BE-7D4D-8461-B51CBC038C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6700" y="2259105"/>
            <a:ext cx="8713712" cy="2045668"/>
          </a:xfrm>
        </p:spPr>
        <p:txBody>
          <a:bodyPr lIns="0" tIns="0" rIns="0" bIns="0" anchor="b" anchorCtr="0"/>
          <a:lstStyle>
            <a:lvl1pPr>
              <a:defRPr b="1" i="0" spc="80" baseline="0">
                <a:solidFill>
                  <a:schemeClr val="accent4"/>
                </a:solidFill>
                <a:latin typeface="Gibson" charset="0"/>
                <a:ea typeface="Gibson" charset="0"/>
                <a:cs typeface="Gibson" charset="0"/>
              </a:defRPr>
            </a:lvl1pPr>
          </a:lstStyle>
          <a:p>
            <a:r>
              <a:rPr lang="en-US"/>
              <a:t>Insert Section 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30355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>
          <p15:clr>
            <a:srgbClr val="FBAE40"/>
          </p15:clr>
        </p15:guide>
        <p15:guide id="3" pos="599">
          <p15:clr>
            <a:srgbClr val="FBAE40"/>
          </p15:clr>
        </p15:guide>
        <p15:guide id="4" pos="67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6A90E4C-F164-5145-8C46-F5F7C41D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4" y="457200"/>
            <a:ext cx="11244072" cy="135940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ED9D6-8755-2C48-9178-9D016C71C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50" y="1816608"/>
            <a:ext cx="11239500" cy="45841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Click to edit Master text styles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08F94F-DDF8-3142-9ECA-F001055287CF}"/>
              </a:ext>
            </a:extLst>
          </p:cNvPr>
          <p:cNvSpPr/>
          <p:nvPr userDrawn="1"/>
        </p:nvSpPr>
        <p:spPr>
          <a:xfrm>
            <a:off x="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126CD-E005-8C45-85D5-51D2141F74B9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E784DF-39BA-A64B-8ABB-AE54A34386E4}"/>
              </a:ext>
            </a:extLst>
          </p:cNvPr>
          <p:cNvSpPr/>
          <p:nvPr userDrawn="1"/>
        </p:nvSpPr>
        <p:spPr>
          <a:xfrm>
            <a:off x="11734800" y="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F24BE-E628-E148-82F9-5D77D36B9AFA}"/>
              </a:ext>
            </a:extLst>
          </p:cNvPr>
          <p:cNvSpPr/>
          <p:nvPr userDrawn="1"/>
        </p:nvSpPr>
        <p:spPr>
          <a:xfrm>
            <a:off x="476468" y="4572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A6BD33-73DA-D649-9876-0819E94773D6}"/>
              </a:ext>
            </a:extLst>
          </p:cNvPr>
          <p:cNvSpPr/>
          <p:nvPr userDrawn="1"/>
        </p:nvSpPr>
        <p:spPr>
          <a:xfrm>
            <a:off x="0" y="59436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52A38B-FEF7-034B-B39F-749D2965D4EE}"/>
              </a:ext>
            </a:extLst>
          </p:cNvPr>
          <p:cNvSpPr/>
          <p:nvPr userDrawn="1"/>
        </p:nvSpPr>
        <p:spPr>
          <a:xfrm>
            <a:off x="-10745" y="2797092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93D70-25B7-F74A-AE24-1D80A871B8C4}"/>
              </a:ext>
            </a:extLst>
          </p:cNvPr>
          <p:cNvSpPr/>
          <p:nvPr userDrawn="1"/>
        </p:nvSpPr>
        <p:spPr>
          <a:xfrm>
            <a:off x="-3132" y="325789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85497F-ED86-9541-A8A2-CD66DFA605B0}"/>
              </a:ext>
            </a:extLst>
          </p:cNvPr>
          <p:cNvSpPr/>
          <p:nvPr userDrawn="1"/>
        </p:nvSpPr>
        <p:spPr>
          <a:xfrm>
            <a:off x="0" y="5482541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70429D-D1EC-B241-BE18-3C103AD4ECC6}"/>
              </a:ext>
            </a:extLst>
          </p:cNvPr>
          <p:cNvSpPr/>
          <p:nvPr userDrawn="1"/>
        </p:nvSpPr>
        <p:spPr>
          <a:xfrm>
            <a:off x="-3132" y="501332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DA5B63-33A1-0447-9777-5ED03590EBDB}"/>
              </a:ext>
            </a:extLst>
          </p:cNvPr>
          <p:cNvSpPr/>
          <p:nvPr userDrawn="1"/>
        </p:nvSpPr>
        <p:spPr>
          <a:xfrm>
            <a:off x="10589" y="4525793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67073C-C37E-F243-8F81-72C4003498F8}"/>
              </a:ext>
            </a:extLst>
          </p:cNvPr>
          <p:cNvSpPr/>
          <p:nvPr userDrawn="1"/>
        </p:nvSpPr>
        <p:spPr>
          <a:xfrm>
            <a:off x="4153" y="405211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DF575D-20DE-7A4B-A513-BB6D77D08412}"/>
              </a:ext>
            </a:extLst>
          </p:cNvPr>
          <p:cNvSpPr/>
          <p:nvPr userDrawn="1"/>
        </p:nvSpPr>
        <p:spPr>
          <a:xfrm>
            <a:off x="16476" y="358667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Gibson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564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68" r:id="rId2"/>
    <p:sldLayoutId id="2147483690" r:id="rId3"/>
    <p:sldLayoutId id="2147483977" r:id="rId4"/>
    <p:sldLayoutId id="2147483821" r:id="rId5"/>
    <p:sldLayoutId id="2147483974" r:id="rId6"/>
    <p:sldLayoutId id="2147483851" r:id="rId7"/>
    <p:sldLayoutId id="2147483692" r:id="rId8"/>
    <p:sldLayoutId id="2147483822" r:id="rId9"/>
    <p:sldLayoutId id="2147483754" r:id="rId10"/>
    <p:sldLayoutId id="2147483673" r:id="rId11"/>
    <p:sldLayoutId id="2147483978" r:id="rId12"/>
    <p:sldLayoutId id="2147483853" r:id="rId13"/>
    <p:sldLayoutId id="2147483979" r:id="rId14"/>
    <p:sldLayoutId id="2147483766" r:id="rId15"/>
    <p:sldLayoutId id="2147483794" r:id="rId16"/>
    <p:sldLayoutId id="2147483738" r:id="rId17"/>
    <p:sldLayoutId id="2147483793" r:id="rId18"/>
    <p:sldLayoutId id="2147483744" r:id="rId19"/>
    <p:sldLayoutId id="2147483980" r:id="rId20"/>
    <p:sldLayoutId id="2147483847" r:id="rId21"/>
    <p:sldLayoutId id="2147483850" r:id="rId22"/>
    <p:sldLayoutId id="2147483942" r:id="rId23"/>
    <p:sldLayoutId id="2147483844" r:id="rId24"/>
    <p:sldLayoutId id="2147483993" r:id="rId25"/>
    <p:sldLayoutId id="2147483994" r:id="rId26"/>
    <p:sldLayoutId id="2147483843" r:id="rId27"/>
    <p:sldLayoutId id="2147483995" r:id="rId28"/>
    <p:sldLayoutId id="2147483836" r:id="rId29"/>
    <p:sldLayoutId id="2147483846" r:id="rId30"/>
    <p:sldLayoutId id="2147483808" r:id="rId31"/>
    <p:sldLayoutId id="2147483854" r:id="rId32"/>
    <p:sldLayoutId id="2147483973" r:id="rId33"/>
    <p:sldLayoutId id="2147483976" r:id="rId34"/>
    <p:sldLayoutId id="2147483863" r:id="rId35"/>
    <p:sldLayoutId id="2147483726" r:id="rId36"/>
    <p:sldLayoutId id="2147483858" r:id="rId37"/>
    <p:sldLayoutId id="2147483859" r:id="rId38"/>
    <p:sldLayoutId id="2147483865" r:id="rId39"/>
    <p:sldLayoutId id="2147483981" r:id="rId40"/>
    <p:sldLayoutId id="2147483982" r:id="rId41"/>
    <p:sldLayoutId id="2147483983" r:id="rId42"/>
    <p:sldLayoutId id="2147483824" r:id="rId43"/>
    <p:sldLayoutId id="2147483984" r:id="rId44"/>
    <p:sldLayoutId id="2147483985" r:id="rId45"/>
    <p:sldLayoutId id="2147483986" r:id="rId46"/>
    <p:sldLayoutId id="2147483861" r:id="rId47"/>
    <p:sldLayoutId id="2147483862" r:id="rId48"/>
    <p:sldLayoutId id="2147483991" r:id="rId49"/>
    <p:sldLayoutId id="2147483992" r:id="rId50"/>
    <p:sldLayoutId id="2147483987" r:id="rId51"/>
    <p:sldLayoutId id="2147483990" r:id="rId5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i="0" kern="1200" spc="80" baseline="0">
          <a:solidFill>
            <a:schemeClr val="bg1"/>
          </a:solidFill>
          <a:latin typeface="Gibson" panose="02000000000000000000" pitchFamily="2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ts val="1800"/>
        </a:lnSpc>
        <a:spcBef>
          <a:spcPts val="500"/>
        </a:spcBef>
        <a:spcAft>
          <a:spcPts val="1000"/>
        </a:spcAft>
        <a:buFont typeface="Arial" panose="020B0604020202020204" pitchFamily="34" charset="0"/>
        <a:buNone/>
        <a:defRPr sz="1400" b="0" i="0" kern="900" spc="20" baseline="0">
          <a:solidFill>
            <a:schemeClr val="tx1"/>
          </a:solidFill>
          <a:latin typeface="Gibson" panose="02000000000000000000" pitchFamily="2" charset="77"/>
          <a:ea typeface="+mn-ea"/>
          <a:cs typeface="+mn-cs"/>
        </a:defRPr>
      </a:lvl1pPr>
      <a:lvl2pPr marL="457189" indent="0" algn="l" defTabSz="914377" rtl="0" eaLnBrk="1" latinLnBrk="0" hangingPunct="1">
        <a:lnSpc>
          <a:spcPts val="1800"/>
        </a:lnSpc>
        <a:spcBef>
          <a:spcPts val="500"/>
        </a:spcBef>
        <a:spcAft>
          <a:spcPts val="1000"/>
        </a:spcAft>
        <a:buFont typeface="Arial" panose="020B0604020202020204" pitchFamily="34" charset="0"/>
        <a:buNone/>
        <a:defRPr sz="1400" b="0" i="0" kern="1200" spc="20" baseline="0">
          <a:solidFill>
            <a:schemeClr val="tx1"/>
          </a:solidFill>
          <a:latin typeface="Gibson" panose="02000000000000000000" pitchFamily="2" charset="77"/>
          <a:ea typeface="+mn-ea"/>
          <a:cs typeface="+mn-cs"/>
        </a:defRPr>
      </a:lvl2pPr>
      <a:lvl3pPr marL="914377" indent="0" algn="l" defTabSz="914377" rtl="0" eaLnBrk="1" latinLnBrk="0" hangingPunct="1">
        <a:lnSpc>
          <a:spcPts val="1800"/>
        </a:lnSpc>
        <a:spcBef>
          <a:spcPts val="500"/>
        </a:spcBef>
        <a:spcAft>
          <a:spcPts val="1000"/>
        </a:spcAft>
        <a:buFont typeface="Arial" panose="020B0604020202020204" pitchFamily="34" charset="0"/>
        <a:buNone/>
        <a:defRPr sz="1400" b="0" i="0" kern="1200" spc="20" baseline="0">
          <a:solidFill>
            <a:schemeClr val="tx1"/>
          </a:solidFill>
          <a:latin typeface="Gibson" panose="02000000000000000000" pitchFamily="2" charset="77"/>
          <a:ea typeface="+mn-ea"/>
          <a:cs typeface="+mn-cs"/>
        </a:defRPr>
      </a:lvl3pPr>
      <a:lvl4pPr marL="1371566" indent="0" algn="l" defTabSz="914377" rtl="0" eaLnBrk="1" latinLnBrk="0" hangingPunct="1">
        <a:lnSpc>
          <a:spcPts val="1800"/>
        </a:lnSpc>
        <a:spcBef>
          <a:spcPts val="500"/>
        </a:spcBef>
        <a:spcAft>
          <a:spcPts val="1000"/>
        </a:spcAft>
        <a:buFont typeface="Arial" panose="020B0604020202020204" pitchFamily="34" charset="0"/>
        <a:buNone/>
        <a:defRPr sz="1400" b="0" i="0" kern="1200" spc="20" baseline="0">
          <a:solidFill>
            <a:schemeClr val="tx1"/>
          </a:solidFill>
          <a:latin typeface="Gibson" panose="02000000000000000000" pitchFamily="2" charset="77"/>
          <a:ea typeface="+mn-ea"/>
          <a:cs typeface="+mn-cs"/>
        </a:defRPr>
      </a:lvl4pPr>
      <a:lvl5pPr marL="1828754" indent="0" algn="l" defTabSz="914377" rtl="0" eaLnBrk="1" latinLnBrk="0" hangingPunct="1">
        <a:lnSpc>
          <a:spcPts val="1800"/>
        </a:lnSpc>
        <a:spcBef>
          <a:spcPts val="500"/>
        </a:spcBef>
        <a:spcAft>
          <a:spcPts val="1000"/>
        </a:spcAft>
        <a:buFont typeface="Arial" panose="020B0604020202020204" pitchFamily="34" charset="0"/>
        <a:buNone/>
        <a:defRPr sz="1400" b="0" i="0" kern="1200" spc="20" baseline="0">
          <a:solidFill>
            <a:schemeClr val="tx1"/>
          </a:solidFill>
          <a:latin typeface="Gibson" panose="02000000000000000000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C35EA4"/>
          </p15:clr>
        </p15:guide>
        <p15:guide id="2" orient="horz" pos="3744" userDrawn="1">
          <p15:clr>
            <a:srgbClr val="C35EA4"/>
          </p15:clr>
        </p15:guide>
        <p15:guide id="3" pos="300">
          <p15:clr>
            <a:srgbClr val="C35EA4"/>
          </p15:clr>
        </p15:guide>
        <p15:guide id="4" pos="7380">
          <p15:clr>
            <a:srgbClr val="C35EA4"/>
          </p15:clr>
        </p15:guide>
        <p15:guide id="5" orient="horz" pos="288">
          <p15:clr>
            <a:srgbClr val="C35EA4"/>
          </p15:clr>
        </p15:guide>
        <p15:guide id="6" orient="horz" pos="4032">
          <p15:clr>
            <a:srgbClr val="C35EA4"/>
          </p15:clr>
        </p15:guide>
        <p15:guide id="8" pos="600" userDrawn="1">
          <p15:clr>
            <a:srgbClr val="C35EA4"/>
          </p15:clr>
        </p15:guide>
        <p15:guide id="9" orient="horz" pos="600" userDrawn="1">
          <p15:clr>
            <a:srgbClr val="C35EA4"/>
          </p15:clr>
        </p15:guide>
        <p15:guide id="18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/alexa-skills-kit-sdk-for-nodejs" TargetMode="External"/><Relationship Id="rId2" Type="http://schemas.openxmlformats.org/officeDocument/2006/relationships/hyperlink" Target="https://github.com/captechconsulting/alexa-skills-kit-sdk-for-dot-net" TargetMode="Externa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github.com/timheuer/alexa-skills-dotnet" TargetMode="External"/><Relationship Id="rId4" Type="http://schemas.openxmlformats.org/officeDocument/2006/relationships/hyperlink" Target="https://developer.amaz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">
            <a:extLst>
              <a:ext uri="{FF2B5EF4-FFF2-40B4-BE49-F238E27FC236}">
                <a16:creationId xmlns:a16="http://schemas.microsoft.com/office/drawing/2014/main" id="{558F789C-D879-114E-9DA5-0ACD80F91F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5F64DEB-F3DF-DF4D-B3C5-D484F45DEF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July 2019 / Nick Cipollina</a:t>
            </a:r>
          </a:p>
        </p:txBody>
      </p:sp>
      <p:sp>
        <p:nvSpPr>
          <p:cNvPr id="9" name="Title ">
            <a:extLst>
              <a:ext uri="{FF2B5EF4-FFF2-40B4-BE49-F238E27FC236}">
                <a16:creationId xmlns:a16="http://schemas.microsoft.com/office/drawing/2014/main" id="{3CF980AC-5911-D541-B1E9-A630EFA2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Alexa, What Are Azure Functions?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8DD13-9246-4F82-98EB-A2D2B03EE9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5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">
            <a:extLst>
              <a:ext uri="{FF2B5EF4-FFF2-40B4-BE49-F238E27FC236}">
                <a16:creationId xmlns:a16="http://schemas.microsoft.com/office/drawing/2014/main" id="{6A6DB692-7A75-0A4F-B661-C0D6190D43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">
            <a:extLst>
              <a:ext uri="{FF2B5EF4-FFF2-40B4-BE49-F238E27FC236}">
                <a16:creationId xmlns:a16="http://schemas.microsoft.com/office/drawing/2014/main" id="{15F64DEB-F3DF-DF4D-B3C5-D484F45DE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Demo Time!</a:t>
            </a:r>
          </a:p>
        </p:txBody>
      </p:sp>
      <p:sp>
        <p:nvSpPr>
          <p:cNvPr id="3" name="Title 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Build It!</a:t>
            </a:r>
          </a:p>
        </p:txBody>
      </p:sp>
    </p:spTree>
    <p:extLst>
      <p:ext uri="{BB962C8B-B14F-4D97-AF65-F5344CB8AC3E}">
        <p14:creationId xmlns:p14="http://schemas.microsoft.com/office/powerpoint/2010/main" val="313613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">
            <a:extLst>
              <a:ext uri="{FF2B5EF4-FFF2-40B4-BE49-F238E27FC236}">
                <a16:creationId xmlns:a16="http://schemas.microsoft.com/office/drawing/2014/main" id="{8CA3FC72-4DCD-854C-B883-0EA29A07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NodeJS vs. </a:t>
            </a:r>
            <a:r>
              <a:rPr lang="en-US" err="1"/>
              <a:t>.Net</a:t>
            </a:r>
            <a:r>
              <a:rPr lang="en-US"/>
              <a:t> Core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1040BA-796F-4FF4-A266-F8FE2BB4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7" y="1584536"/>
            <a:ext cx="5500679" cy="34247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0176FC-66B9-45FF-A1F7-A5120ABC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43" y="1584536"/>
            <a:ext cx="5544474" cy="37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84BD3-498A-4B8D-963A-77C8161A2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99" y="1874998"/>
            <a:ext cx="9090137" cy="4114394"/>
          </a:xfrm>
        </p:spPr>
        <p:txBody>
          <a:bodyPr vert="horz" lIns="0" tIns="0" rIns="0" bIns="0" numCol="1" spcCol="4572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Configures custom Skill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Registers Request handlers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Registers Request and Response interceptors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Processes incoming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Generates outgoing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Optionally configures custom persistence layer (DynamoDB and </a:t>
            </a:r>
            <a:r>
              <a:rPr lang="en-US" sz="1600" err="1">
                <a:latin typeface="Gibson"/>
              </a:rPr>
              <a:t>CosmosDB</a:t>
            </a:r>
            <a:r>
              <a:rPr lang="en-US" sz="1600">
                <a:latin typeface="Gibson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5A2F-550B-456F-B1AB-0C506B533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1445006"/>
            <a:ext cx="9090137" cy="2308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latin typeface="Gibson"/>
              </a:rPr>
              <a:t>Class which helps in building a customized skill.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307F3-2607-493F-9FB9-CCAF68EC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CustomSkillBuilder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76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84BD3-498A-4B8D-963A-77C8161A2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99" y="1848104"/>
            <a:ext cx="9090137" cy="4114394"/>
          </a:xfrm>
        </p:spPr>
        <p:txBody>
          <a:bodyPr vert="horz" lIns="0" tIns="0" rIns="0" bIns="0" numCol="1" spcCol="4572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Determines if handler can respond to incoming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If handler can handle incoming request, processes request and creates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Two methods: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Gibson"/>
              </a:rPr>
              <a:t>CanHandle</a:t>
            </a:r>
            <a:endParaRPr lang="en-US" sz="1600">
              <a:latin typeface="Gibson"/>
            </a:endParaRP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Handle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5A2F-550B-456F-B1AB-0C506B533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1445006"/>
            <a:ext cx="9090137" cy="2308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latin typeface="Gibson"/>
              </a:rPr>
              <a:t>Interface used to handle incoming requests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307F3-2607-493F-9FB9-CCAF68EC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IRequestHandler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84BD3-498A-4B8D-963A-77C8161A2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99" y="1830175"/>
            <a:ext cx="9090137" cy="4114394"/>
          </a:xfrm>
        </p:spPr>
        <p:txBody>
          <a:bodyPr vert="horz" lIns="0" tIns="0" rIns="0" bIns="0" numCol="1" spcCol="4572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Used to intercept incoming requests and perform actions prior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One method defined: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Most common use case is localization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5A2F-550B-456F-B1AB-0C506B533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1445006"/>
            <a:ext cx="9090137" cy="2308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latin typeface="Gibson"/>
              </a:rPr>
              <a:t>Interface used to intercept incoming requests and process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307F3-2607-493F-9FB9-CCAF68EC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IRequestInterceptor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84BD3-498A-4B8D-963A-77C8161A2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99" y="1857069"/>
            <a:ext cx="9090137" cy="4114394"/>
          </a:xfrm>
        </p:spPr>
        <p:txBody>
          <a:bodyPr vert="horz" lIns="0" tIns="0" rIns="0" bIns="0" numCol="1" spcCol="45720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Used to intercept outgoing requests and perform actions prior to returning response to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One method defined: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Possible use cases include: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Adding or removing custom headers</a:t>
            </a:r>
          </a:p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Gibson"/>
              </a:rPr>
              <a:t>Response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95A2F-550B-456F-B1AB-0C506B5337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1445006"/>
            <a:ext cx="9090137" cy="2308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latin typeface="Gibson"/>
              </a:rPr>
              <a:t>Interface used to intercept outgoing responses prior to returning to user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307F3-2607-493F-9FB9-CCAF68EC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IResponseInterceptor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">
            <a:extLst>
              <a:ext uri="{FF2B5EF4-FFF2-40B4-BE49-F238E27FC236}">
                <a16:creationId xmlns:a16="http://schemas.microsoft.com/office/drawing/2014/main" id="{E00B6560-6F5A-D947-B263-77AB2B9E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4546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A154-BFE3-45EA-8DFA-2D2B305E7A5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8850" y="4361180"/>
            <a:ext cx="9987057" cy="136906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Gibson"/>
              </a:rPr>
              <a:t>Nick </a:t>
            </a:r>
            <a:r>
              <a:rPr lang="en-US" err="1">
                <a:latin typeface="Gibson"/>
              </a:rPr>
              <a:t>Cipollina</a:t>
            </a:r>
            <a:r>
              <a:rPr lang="en-US">
                <a:latin typeface="Gibson"/>
              </a:rPr>
              <a:t> is a Technical director at CapTech. He is an experienced .Net Architect with a passion for developing </a:t>
            </a:r>
            <a:r>
              <a:rPr lang="en-US" dirty="0">
                <a:latin typeface="Gibson"/>
              </a:rPr>
              <a:t>enterprise-level software. With over 14 years of software development experience, Nick has designed and developed web, mobile, and content management solutions on many different platforms. He is a leader at CapTech, heading up the Cloud Service Offering and the NLP &amp; Bots interest group. In his free time, Nick likes to watch movies and spend time with his family. A fun fact about Nick is that his last name means "little onion" in Italian.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5950C-1AC7-4157-A351-4D82FA41BD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Bebas Neue"/>
              </a:rPr>
              <a:t>Technical director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CC0FD-7927-490D-B009-E41A9C5D802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Gibson"/>
              </a:rPr>
              <a:t>Nicholas </a:t>
            </a:r>
            <a:r>
              <a:rPr lang="en-US" dirty="0" err="1">
                <a:latin typeface="Gibson"/>
              </a:rPr>
              <a:t>Cipollina</a:t>
            </a:r>
            <a:endParaRPr lang="en-US" dirty="0" err="1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3F76E0-F40E-44C2-BB93-CB134CB8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9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3C15B74E-1711-42A6-B9C8-DB244F17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1774395"/>
            <a:ext cx="1694331" cy="17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C13B7D-6206-403D-9936-4063990FD7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ASK SDK for </a:t>
            </a:r>
            <a:r>
              <a:rPr lang="en-US" sz="2800" dirty="0" err="1">
                <a:hlinkClick r:id="rId2"/>
              </a:rPr>
              <a:t>.Net</a:t>
            </a:r>
            <a:r>
              <a:rPr lang="en-US" sz="2800" dirty="0">
                <a:hlinkClick r:id="rId2"/>
              </a:rPr>
              <a:t> Core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3"/>
              </a:rPr>
              <a:t>ASK SDK for NodeJS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4"/>
              </a:rPr>
              <a:t>Amazon Developer Portal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Alexa Skills SDK for </a:t>
            </a:r>
            <a:r>
              <a:rPr lang="en-US" sz="2800" dirty="0" err="1">
                <a:hlinkClick r:id="rId5"/>
              </a:rPr>
              <a:t>.Net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06DEE3-79F1-4506-8C51-8A549B99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98573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">
            <a:extLst>
              <a:ext uri="{FF2B5EF4-FFF2-40B4-BE49-F238E27FC236}">
                <a16:creationId xmlns:a16="http://schemas.microsoft.com/office/drawing/2014/main" id="{15F64DEB-F3DF-DF4D-B3C5-D484F45DE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Alexa Skill Overview</a:t>
            </a:r>
          </a:p>
        </p:txBody>
      </p:sp>
      <p:sp>
        <p:nvSpPr>
          <p:cNvPr id="3" name="Title 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Alexa Skill?</a:t>
            </a:r>
          </a:p>
        </p:txBody>
      </p:sp>
    </p:spTree>
    <p:extLst>
      <p:ext uri="{BB962C8B-B14F-4D97-AF65-F5344CB8AC3E}">
        <p14:creationId xmlns:p14="http://schemas.microsoft.com/office/powerpoint/2010/main" val="405429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">
            <a:extLst>
              <a:ext uri="{FF2B5EF4-FFF2-40B4-BE49-F238E27FC236}">
                <a16:creationId xmlns:a16="http://schemas.microsoft.com/office/drawing/2014/main" id="{BA1F32DB-AB32-F645-983B-12CED78236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7" name="Text Placeholder ">
            <a:extLst>
              <a:ext uri="{FF2B5EF4-FFF2-40B4-BE49-F238E27FC236}">
                <a16:creationId xmlns:a16="http://schemas.microsoft.com/office/drawing/2014/main" id="{651DC1AB-42CD-B84B-87C3-DA03AB14A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1877568"/>
            <a:ext cx="3478037" cy="4232386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000">
                <a:latin typeface="Gibson"/>
              </a:rPr>
              <a:t>Alexa Skill is like an application a mobile device</a:t>
            </a:r>
            <a:endParaRPr lang="en-US"/>
          </a:p>
          <a:p>
            <a:pPr marL="285750" indent="-285750">
              <a:buChar char="•"/>
            </a:pPr>
            <a:r>
              <a:rPr lang="en-US" sz="2000">
                <a:latin typeface="Gibson"/>
              </a:rPr>
              <a:t>Various types:</a:t>
            </a:r>
          </a:p>
          <a:p>
            <a:pPr marL="742315" lvl="1" indent="-285750">
              <a:buChar char="•"/>
            </a:pPr>
            <a:r>
              <a:rPr lang="en-US" sz="2000">
                <a:latin typeface="Gibson"/>
              </a:rPr>
              <a:t>Custom</a:t>
            </a:r>
          </a:p>
          <a:p>
            <a:pPr marL="742315" lvl="1" indent="-285750">
              <a:buChar char="•"/>
            </a:pPr>
            <a:r>
              <a:rPr lang="en-US" sz="2000" kern="900">
                <a:latin typeface="Gibson"/>
              </a:rPr>
              <a:t>Flash Briefing</a:t>
            </a:r>
            <a:endParaRPr lang="en-US" sz="2000">
              <a:latin typeface="Gibson"/>
            </a:endParaRPr>
          </a:p>
          <a:p>
            <a:pPr marL="742315" lvl="1" indent="-285750">
              <a:buChar char="•"/>
            </a:pPr>
            <a:r>
              <a:rPr lang="en-US" sz="2000" kern="900">
                <a:latin typeface="Gibson"/>
              </a:rPr>
              <a:t>Smart Home</a:t>
            </a:r>
          </a:p>
          <a:p>
            <a:pPr marL="742315" lvl="1" indent="-285750">
              <a:buChar char="•"/>
            </a:pPr>
            <a:r>
              <a:rPr lang="en-US" sz="2000" kern="900">
                <a:latin typeface="Gibson"/>
              </a:rPr>
              <a:t>Music</a:t>
            </a:r>
            <a:endParaRPr lang="en-US" sz="2000" kern="900"/>
          </a:p>
          <a:p>
            <a:pPr marL="742315" lvl="1" indent="-285750">
              <a:buChar char="•"/>
            </a:pPr>
            <a:r>
              <a:rPr lang="en-US" sz="2000" kern="900">
                <a:latin typeface="Gibson"/>
              </a:rPr>
              <a:t>List</a:t>
            </a:r>
            <a:endParaRPr lang="en-US" sz="2000" kern="900"/>
          </a:p>
          <a:p>
            <a:pPr marL="285750" indent="-285750">
              <a:buChar char="•"/>
            </a:pPr>
            <a:r>
              <a:rPr lang="en-US" sz="2000">
                <a:latin typeface="Gibson"/>
              </a:rPr>
              <a:t>Display Capabilities</a:t>
            </a:r>
            <a:endParaRPr lang="en-US" sz="2000" kern="900">
              <a:latin typeface="Gibson"/>
            </a:endParaRPr>
          </a:p>
          <a:p>
            <a:pPr marL="742315" lvl="1" indent="-285750">
              <a:buChar char="•"/>
            </a:pPr>
            <a:endParaRPr lang="en-US" sz="2000"/>
          </a:p>
          <a:p>
            <a:pPr marL="285750" indent="-285750">
              <a:buChar char="•"/>
            </a:pPr>
            <a:endParaRPr lang="en-US" sz="2000"/>
          </a:p>
        </p:txBody>
      </p:sp>
      <p:sp>
        <p:nvSpPr>
          <p:cNvPr id="6" name="Title ">
            <a:extLst>
              <a:ext uri="{FF2B5EF4-FFF2-40B4-BE49-F238E27FC236}">
                <a16:creationId xmlns:a16="http://schemas.microsoft.com/office/drawing/2014/main" id="{CC0DF77E-B5B5-AA44-A714-52261CA1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Alexa Skill?</a:t>
            </a:r>
          </a:p>
        </p:txBody>
      </p:sp>
    </p:spTree>
    <p:extLst>
      <p:ext uri="{BB962C8B-B14F-4D97-AF65-F5344CB8AC3E}">
        <p14:creationId xmlns:p14="http://schemas.microsoft.com/office/powerpoint/2010/main" val="176633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98AF29-3DEC-E947-80D5-A2300E7849B7}"/>
              </a:ext>
            </a:extLst>
          </p:cNvPr>
          <p:cNvSpPr/>
          <p:nvPr/>
        </p:nvSpPr>
        <p:spPr>
          <a:xfrm>
            <a:off x="952499" y="2916701"/>
            <a:ext cx="10778584" cy="29376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84101B-ECEC-2D4A-961A-4F8AEA65ED60}"/>
              </a:ext>
            </a:extLst>
          </p:cNvPr>
          <p:cNvGraphicFramePr/>
          <p:nvPr/>
        </p:nvGraphicFramePr>
        <p:xfrm>
          <a:off x="952498" y="2286261"/>
          <a:ext cx="9819580" cy="2822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38E20D1A-C34C-3C4A-B88C-4CBFD23DD337}"/>
              </a:ext>
            </a:extLst>
          </p:cNvPr>
          <p:cNvSpPr txBox="1"/>
          <p:nvPr/>
        </p:nvSpPr>
        <p:spPr>
          <a:xfrm>
            <a:off x="952497" y="2661374"/>
            <a:ext cx="2560320" cy="411480"/>
          </a:xfrm>
          <a:prstGeom prst="rect">
            <a:avLst/>
          </a:prstGeom>
          <a:solidFill>
            <a:schemeClr val="accent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57200" tIns="0" rIns="0" bIns="0" numCol="1" spcCol="1270" anchor="ctr" anchorCtr="0">
            <a:no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900" spc="80" baseline="0">
                <a:latin typeface="Bebas Neue" panose="020B0606020202050201" pitchFamily="34" charset="77"/>
              </a:rPr>
              <a:t>Interaction flow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F4603DA-0A15-4A44-A8D3-B4C1C0CB18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1480865"/>
            <a:ext cx="9090137" cy="215444"/>
          </a:xfrm>
        </p:spPr>
        <p:txBody>
          <a:bodyPr/>
          <a:lstStyle/>
          <a:p>
            <a:r>
              <a:rPr lang="en-US"/>
              <a:t>Alexa Skill Interaction</a:t>
            </a:r>
          </a:p>
        </p:txBody>
      </p:sp>
      <p:sp>
        <p:nvSpPr>
          <p:cNvPr id="37" name="Title ">
            <a:extLst>
              <a:ext uri="{FF2B5EF4-FFF2-40B4-BE49-F238E27FC236}">
                <a16:creationId xmlns:a16="http://schemas.microsoft.com/office/drawing/2014/main" id="{EB341F7E-4AAF-BC4B-8823-BCBE6582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All Works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B68FA2-17AB-2B40-B15F-639E3B29B8E8}"/>
              </a:ext>
            </a:extLst>
          </p:cNvPr>
          <p:cNvCxnSpPr>
            <a:cxnSpLocks/>
          </p:cNvCxnSpPr>
          <p:nvPr/>
        </p:nvCxnSpPr>
        <p:spPr>
          <a:xfrm>
            <a:off x="3101708" y="3698487"/>
            <a:ext cx="273140" cy="0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D47AA0-59CD-C541-8DB8-71ED17E9EA4D}"/>
              </a:ext>
            </a:extLst>
          </p:cNvPr>
          <p:cNvCxnSpPr>
            <a:cxnSpLocks/>
          </p:cNvCxnSpPr>
          <p:nvPr/>
        </p:nvCxnSpPr>
        <p:spPr>
          <a:xfrm>
            <a:off x="5739615" y="3698487"/>
            <a:ext cx="273140" cy="0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45E8C0-754B-BD4C-886D-CC059A88CA16}"/>
              </a:ext>
            </a:extLst>
          </p:cNvPr>
          <p:cNvCxnSpPr>
            <a:cxnSpLocks/>
          </p:cNvCxnSpPr>
          <p:nvPr/>
        </p:nvCxnSpPr>
        <p:spPr>
          <a:xfrm>
            <a:off x="8382451" y="3687336"/>
            <a:ext cx="273140" cy="0"/>
          </a:xfrm>
          <a:prstGeom prst="straightConnector1">
            <a:avLst/>
          </a:prstGeom>
          <a:ln w="19050">
            <a:solidFill>
              <a:schemeClr val="accent1"/>
            </a:solidFill>
            <a:miter lim="800000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AC4CCAC-A775-B144-95F7-B0748F2EB5AB}"/>
              </a:ext>
            </a:extLst>
          </p:cNvPr>
          <p:cNvSpPr txBox="1">
            <a:spLocks/>
          </p:cNvSpPr>
          <p:nvPr/>
        </p:nvSpPr>
        <p:spPr>
          <a:xfrm>
            <a:off x="9019640" y="4220500"/>
            <a:ext cx="2103120" cy="142100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ibson"/>
              </a:rPr>
              <a:t>Response is sent back to the Alexa device and spoken and/or displayed to the user</a:t>
            </a:r>
            <a:endParaRPr lang="en-US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30F08C58-785E-714B-9C8D-728DF135A7EC}"/>
              </a:ext>
            </a:extLst>
          </p:cNvPr>
          <p:cNvSpPr txBox="1">
            <a:spLocks/>
          </p:cNvSpPr>
          <p:nvPr/>
        </p:nvSpPr>
        <p:spPr>
          <a:xfrm>
            <a:off x="6438745" y="4215691"/>
            <a:ext cx="2103120" cy="142100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ibson"/>
              </a:rPr>
              <a:t>The necessary logic is completed on the command and the response is created</a:t>
            </a:r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382C9D11-6324-694B-9188-00D395B54BA2}"/>
              </a:ext>
            </a:extLst>
          </p:cNvPr>
          <p:cNvSpPr txBox="1">
            <a:spLocks/>
          </p:cNvSpPr>
          <p:nvPr/>
        </p:nvSpPr>
        <p:spPr>
          <a:xfrm>
            <a:off x="3867039" y="4215691"/>
            <a:ext cx="2103120" cy="142100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ibson"/>
              </a:rPr>
              <a:t>The Alexa device receives the command and readies it for logic completion 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00AA926-6202-F04C-AF6C-86C9F0A0F4C8}"/>
              </a:ext>
            </a:extLst>
          </p:cNvPr>
          <p:cNvSpPr txBox="1">
            <a:spLocks/>
          </p:cNvSpPr>
          <p:nvPr/>
        </p:nvSpPr>
        <p:spPr>
          <a:xfrm>
            <a:off x="1419922" y="4221005"/>
            <a:ext cx="2103120" cy="142100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9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ts val="18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400" b="0" i="0" kern="1200" spc="20" baseline="0">
                <a:solidFill>
                  <a:schemeClr val="tx1"/>
                </a:solidFill>
                <a:latin typeface="Gibson" panose="02000000000000000000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ibson"/>
              </a:rPr>
              <a:t>The user makes a command to the Alexa device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5">
            <a:extLst>
              <a:ext uri="{FF2B5EF4-FFF2-40B4-BE49-F238E27FC236}">
                <a16:creationId xmlns:a16="http://schemas.microsoft.com/office/drawing/2014/main" id="{BA98D665-B783-AB4E-9115-888144A623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5" name="Text Placeholder 8">
            <a:extLst>
              <a:ext uri="{FF2B5EF4-FFF2-40B4-BE49-F238E27FC236}">
                <a16:creationId xmlns:a16="http://schemas.microsoft.com/office/drawing/2014/main" id="{09FA16FA-1BB6-A043-B577-BC6103E907E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726090" y="5171689"/>
            <a:ext cx="2443557" cy="128288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Gibson"/>
              </a:rPr>
              <a:t>Slots can be thought of as variables in utterances. They can have predefined values, but by default are empty</a:t>
            </a:r>
            <a:endParaRPr lang="en-US"/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E1206ABA-A913-9A41-B65F-B4D3EFC4392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/>
              <a:t>SLOTS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052A919A-97C9-A542-81D1-69C64FFF54B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Gibson"/>
              </a:rPr>
              <a:t>A set of likely spoken phrases mapped to intents. This will ideally include as many representative phrases as possible</a:t>
            </a:r>
            <a:endParaRPr lang="en-US"/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6A994B68-38CF-AB41-A199-1B8C4EB9D1F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/>
              <a:t>UTTERANCES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8F303D6E-1022-5A44-9E90-2FA636783BB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723787" y="2727262"/>
            <a:ext cx="2380805" cy="128288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Gibson"/>
              </a:rPr>
              <a:t>An action that fulfills a user's spoken request. Intents can have optional arguments called </a:t>
            </a:r>
            <a:r>
              <a:rPr lang="en-US" b="1">
                <a:latin typeface="Gibson"/>
              </a:rPr>
              <a:t>slots</a:t>
            </a:r>
            <a:endParaRPr lang="en-US"/>
          </a:p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5274BA-ABE0-A04E-8F32-0A68BDEB953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/>
              <a:t>INTENTS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512AE0-8082-DA45-88D4-8742735371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Gibson"/>
              </a:rPr>
              <a:t> Invocation Name: Is the name you will give your skill so that the Alexa device knows to launch it. Does not have to be unique.</a:t>
            </a:r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DB457E-5FAB-9248-9539-56A289970D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58949" y="2411151"/>
            <a:ext cx="2524239" cy="22051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Gibson"/>
              </a:rPr>
              <a:t>INVOCATION NAME</a:t>
            </a:r>
            <a:endParaRPr lang="en-US"/>
          </a:p>
        </p:txBody>
      </p:sp>
      <p:sp>
        <p:nvSpPr>
          <p:cNvPr id="23" name="Title ">
            <a:extLst>
              <a:ext uri="{FF2B5EF4-FFF2-40B4-BE49-F238E27FC236}">
                <a16:creationId xmlns:a16="http://schemas.microsoft.com/office/drawing/2014/main" id="{7F8A4F37-29BD-C14B-BBD9-2B254BC3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an Alexa Skill</a:t>
            </a:r>
          </a:p>
        </p:txBody>
      </p:sp>
      <p:pic>
        <p:nvPicPr>
          <p:cNvPr id="13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C9632F5-F6C3-4E5A-914C-BC55DA2F2A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967286" y="1826091"/>
            <a:ext cx="548640" cy="548640"/>
          </a:xfrm>
          <a:prstGeom prst="rect">
            <a:avLst/>
          </a:prstGeom>
        </p:spPr>
      </p:pic>
      <p:pic>
        <p:nvPicPr>
          <p:cNvPr id="6" name="Picture 6" descr="A picture containing tableware, plate, dishware&#10;&#10;Description generated with very high confidence">
            <a:extLst>
              <a:ext uri="{FF2B5EF4-FFF2-40B4-BE49-F238E27FC236}">
                <a16:creationId xmlns:a16="http://schemas.microsoft.com/office/drawing/2014/main" id="{B4BEF985-4361-4246-82A6-DB98A4A59F55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/>
          <a:srcRect/>
          <a:stretch/>
        </p:blipFill>
        <p:spPr>
          <a:xfrm>
            <a:off x="3738282" y="1860176"/>
            <a:ext cx="519953" cy="515471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48BB5D-87C5-47DD-BACC-9C8894867C8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/>
          <a:stretch/>
        </p:blipFill>
        <p:spPr>
          <a:xfrm>
            <a:off x="896471" y="4240306"/>
            <a:ext cx="618565" cy="605118"/>
          </a:xfrm>
          <a:prstGeom prst="rect">
            <a:avLst/>
          </a:prstGeom>
        </p:spPr>
      </p:pic>
      <p:pic>
        <p:nvPicPr>
          <p:cNvPr id="19" name="Picture 19" descr="A drawing of a person&#10;&#10;Description generated with high confidence">
            <a:extLst>
              <a:ext uri="{FF2B5EF4-FFF2-40B4-BE49-F238E27FC236}">
                <a16:creationId xmlns:a16="http://schemas.microsoft.com/office/drawing/2014/main" id="{451F3766-A038-4355-BACA-715A4EC3639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7"/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">
            <a:extLst>
              <a:ext uri="{FF2B5EF4-FFF2-40B4-BE49-F238E27FC236}">
                <a16:creationId xmlns:a16="http://schemas.microsoft.com/office/drawing/2014/main" id="{15F64DEB-F3DF-DF4D-B3C5-D484F45DE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How we got here</a:t>
            </a:r>
          </a:p>
        </p:txBody>
      </p:sp>
      <p:sp>
        <p:nvSpPr>
          <p:cNvPr id="3" name="Title 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err="1"/>
              <a:t>.Net</a:t>
            </a:r>
            <a:r>
              <a:rPr lang="en-US"/>
              <a:t> Core?</a:t>
            </a:r>
          </a:p>
        </p:txBody>
      </p:sp>
    </p:spTree>
    <p:extLst>
      <p:ext uri="{BB962C8B-B14F-4D97-AF65-F5344CB8AC3E}">
        <p14:creationId xmlns:p14="http://schemas.microsoft.com/office/powerpoint/2010/main" val="91893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5DE710FA-3633-D845-B1B3-DDA5C572C9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/>
              <a:t>https://read.acloud.guru/comparing-aws-lambda-performance-of-node-js-python-java-c-and-go-29c1163c2581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88EB3E4-6A34-B846-B3E7-53A8CC11EC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/>
              <a:t>“Both C# and F# on </a:t>
            </a:r>
            <a:r>
              <a:rPr lang="en-US" err="1"/>
              <a:t>.Net</a:t>
            </a:r>
            <a:r>
              <a:rPr lang="en-US"/>
              <a:t> Core 2.0 exceeds all expectations and outperforms all other runtimes in average duration. AWS Lambda developers on </a:t>
            </a:r>
            <a:r>
              <a:rPr lang="en-US" err="1"/>
              <a:t>.Net</a:t>
            </a:r>
            <a:r>
              <a:rPr lang="en-US"/>
              <a:t> Core should consider </a:t>
            </a:r>
            <a:r>
              <a:rPr lang="en-US" err="1"/>
              <a:t>.Net</a:t>
            </a:r>
            <a:r>
              <a:rPr lang="en-US"/>
              <a:t> Core 2.0 as the default — and upgrade all existing projects still using 1.0.”</a:t>
            </a:r>
          </a:p>
          <a:p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B062A30-9BF6-8F40-8731-F5D87AEC17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Observation 1 — </a:t>
            </a:r>
            <a:r>
              <a:rPr lang="en-US" err="1"/>
              <a:t>.Net</a:t>
            </a:r>
            <a:r>
              <a:rPr lang="en-US"/>
              <a:t> Core 2.0 significantly outperforms</a:t>
            </a:r>
          </a:p>
        </p:txBody>
      </p:sp>
    </p:spTree>
    <p:extLst>
      <p:ext uri="{BB962C8B-B14F-4D97-AF65-F5344CB8AC3E}">
        <p14:creationId xmlns:p14="http://schemas.microsoft.com/office/powerpoint/2010/main" val="49547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4535E52-8B07-B840-AE5F-8243B96DD0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9200" cy="6858000"/>
          </a:xfrm>
        </p:spPr>
      </p:pic>
      <p:sp>
        <p:nvSpPr>
          <p:cNvPr id="37" name="Title ">
            <a:extLst>
              <a:ext uri="{FF2B5EF4-FFF2-40B4-BE49-F238E27FC236}">
                <a16:creationId xmlns:a16="http://schemas.microsoft.com/office/drawing/2014/main" id="{EB341F7E-4AAF-BC4B-8823-BCBE6582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84101B-ECEC-2D4A-961A-4F8AEA65ED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6395"/>
              </p:ext>
            </p:extLst>
          </p:nvPr>
        </p:nvGraphicFramePr>
        <p:xfrm>
          <a:off x="4903246" y="1435459"/>
          <a:ext cx="7564708" cy="4761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1309A-9CE0-794E-A036-E4CBA79BAB70}"/>
              </a:ext>
            </a:extLst>
          </p:cNvPr>
          <p:cNvCxnSpPr>
            <a:cxnSpLocks/>
          </p:cNvCxnSpPr>
          <p:nvPr/>
        </p:nvCxnSpPr>
        <p:spPr>
          <a:xfrm flipV="1">
            <a:off x="6514450" y="2053160"/>
            <a:ext cx="0" cy="2917596"/>
          </a:xfrm>
          <a:prstGeom prst="line">
            <a:avLst/>
          </a:prstGeom>
          <a:ln w="12700" cap="rnd" cmpd="sng">
            <a:solidFill>
              <a:schemeClr val="accent3">
                <a:lumMod val="9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982584F-9D96-CB47-874A-7408E89829DC}"/>
              </a:ext>
            </a:extLst>
          </p:cNvPr>
          <p:cNvSpPr>
            <a:spLocks noChangeAspect="1"/>
          </p:cNvSpPr>
          <p:nvPr/>
        </p:nvSpPr>
        <p:spPr>
          <a:xfrm>
            <a:off x="6445870" y="2023404"/>
            <a:ext cx="137160" cy="137159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2EF0EA-0386-CE4E-9835-902C3A31DD1A}"/>
              </a:ext>
            </a:extLst>
          </p:cNvPr>
          <p:cNvSpPr>
            <a:spLocks noChangeAspect="1"/>
          </p:cNvSpPr>
          <p:nvPr/>
        </p:nvSpPr>
        <p:spPr>
          <a:xfrm>
            <a:off x="6445870" y="3481078"/>
            <a:ext cx="137160" cy="137159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415373-20F2-E34B-87C7-A653ACE6556C}"/>
              </a:ext>
            </a:extLst>
          </p:cNvPr>
          <p:cNvSpPr>
            <a:spLocks noChangeAspect="1"/>
          </p:cNvSpPr>
          <p:nvPr/>
        </p:nvSpPr>
        <p:spPr>
          <a:xfrm>
            <a:off x="6445870" y="4906748"/>
            <a:ext cx="137160" cy="137159"/>
          </a:xfrm>
          <a:prstGeom prst="ellipse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02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able, indoor, sitting, desk&#10;&#10;Description generated with very high confidence">
            <a:extLst>
              <a:ext uri="{FF2B5EF4-FFF2-40B4-BE49-F238E27FC236}">
                <a16:creationId xmlns:a16="http://schemas.microsoft.com/office/drawing/2014/main" id="{1059E96C-AA2B-4F66-82D3-FCE681B882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454" b="6454"/>
          <a:stretch/>
        </p:blipFill>
        <p:spPr>
          <a:xfrm>
            <a:off x="0" y="-78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4AD7F6-6E04-4C6B-87B4-5C7F8E4B0F09}"/>
              </a:ext>
            </a:extLst>
          </p:cNvPr>
          <p:cNvSpPr/>
          <p:nvPr/>
        </p:nvSpPr>
        <p:spPr>
          <a:xfrm>
            <a:off x="0" y="0"/>
            <a:ext cx="5564483" cy="514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Gibson"/>
              </a:rPr>
              <a:t>Azure Function Support!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3D8006-BB64-439D-9E5D-EECCC1F726E1}"/>
              </a:ext>
            </a:extLst>
          </p:cNvPr>
          <p:cNvSpPr/>
          <p:nvPr/>
        </p:nvSpPr>
        <p:spPr>
          <a:xfrm>
            <a:off x="995177" y="3874775"/>
            <a:ext cx="528917" cy="1434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00851"/>
      </p:ext>
    </p:extLst>
  </p:cSld>
  <p:clrMapOvr>
    <a:masterClrMapping/>
  </p:clrMapOvr>
</p:sld>
</file>

<file path=ppt/theme/theme1.xml><?xml version="1.0" encoding="utf-8"?>
<a:theme xmlns:a="http://schemas.openxmlformats.org/drawingml/2006/main" name="UPDATED">
  <a:themeElements>
    <a:clrScheme name="BOLD PALETTE 032119">
      <a:dk1>
        <a:srgbClr val="282832"/>
      </a:dk1>
      <a:lt1>
        <a:srgbClr val="FFFFFF"/>
      </a:lt1>
      <a:dk2>
        <a:srgbClr val="005DB9"/>
      </a:dk2>
      <a:lt2>
        <a:srgbClr val="F0F0F0"/>
      </a:lt2>
      <a:accent1>
        <a:srgbClr val="00A5DF"/>
      </a:accent1>
      <a:accent2>
        <a:srgbClr val="757575"/>
      </a:accent2>
      <a:accent3>
        <a:srgbClr val="F0F0F0"/>
      </a:accent3>
      <a:accent4>
        <a:srgbClr val="003865"/>
      </a:accent4>
      <a:accent5>
        <a:srgbClr val="79E5EB"/>
      </a:accent5>
      <a:accent6>
        <a:srgbClr val="FFD61F"/>
      </a:accent6>
      <a:hlink>
        <a:srgbClr val="005DB9"/>
      </a:hlink>
      <a:folHlink>
        <a:srgbClr val="00A5D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0" tIns="0" rIns="0" bIns="0" rtlCol="0" anchor="t" anchorCtr="0">
        <a:normAutofit/>
      </a:bodyPr>
      <a:lstStyle>
        <a:defPPr algn="l">
          <a:defRPr sz="1400" kern="900" spc="20" dirty="0" err="1" smtClean="0">
            <a:latin typeface="Gibson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T_PPT_TEMPLATE" id="{BEB4B922-CC97-D54A-85CD-1AC897BA740E}" vid="{FD109E6B-7957-7E45-AE04-0748BE0F0F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C87BD5433831429A2BDA75D49DA985" ma:contentTypeVersion="9" ma:contentTypeDescription="Create a new document." ma:contentTypeScope="" ma:versionID="5b8e3b49183530ca39f882466392658d">
  <xsd:schema xmlns:xsd="http://www.w3.org/2001/XMLSchema" xmlns:xs="http://www.w3.org/2001/XMLSchema" xmlns:p="http://schemas.microsoft.com/office/2006/metadata/properties" xmlns:ns2="55d2716c-1309-4a45-acb7-649de17ada2b" xmlns:ns3="a73e1290-265a-4429-8d91-4031c7764243" targetNamespace="http://schemas.microsoft.com/office/2006/metadata/properties" ma:root="true" ma:fieldsID="ec7195d50558f09860288c600b366e8d" ns2:_="" ns3:_="">
    <xsd:import namespace="55d2716c-1309-4a45-acb7-649de17ada2b"/>
    <xsd:import namespace="a73e1290-265a-4429-8d91-4031c77642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d2716c-1309-4a45-acb7-649de17ada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3e1290-265a-4429-8d91-4031c77642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60DF1A-BF77-4652-8D4E-7357AA8FA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d2716c-1309-4a45-acb7-649de17ada2b"/>
    <ds:schemaRef ds:uri="a73e1290-265a-4429-8d91-4031c77642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4FB387-73B6-408F-9156-B640B1105C80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a73e1290-265a-4429-8d91-4031c7764243"/>
    <ds:schemaRef ds:uri="http://schemas.microsoft.com/office/2006/metadata/properties"/>
    <ds:schemaRef ds:uri="55d2716c-1309-4a45-acb7-649de17ada2b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E684F34-CA1B-407F-BE07-224BDE2CFD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CT_PPT_TEMPLATE</Template>
  <TotalTime>5</TotalTime>
  <Words>528</Words>
  <Application>Microsoft Office PowerPoint</Application>
  <PresentationFormat>Widescreen</PresentationFormat>
  <Paragraphs>91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Bebas Neue</vt:lpstr>
      <vt:lpstr>Calibri</vt:lpstr>
      <vt:lpstr>Franklin Gothic Book</vt:lpstr>
      <vt:lpstr>Gibson</vt:lpstr>
      <vt:lpstr>Gibson Light</vt:lpstr>
      <vt:lpstr>Gibson SemiBold</vt:lpstr>
      <vt:lpstr>Poppins</vt:lpstr>
      <vt:lpstr>UPDATED</vt:lpstr>
      <vt:lpstr>Alexa, What Are Azure Functions?</vt:lpstr>
      <vt:lpstr>What is an Alexa Skill?</vt:lpstr>
      <vt:lpstr>What is an Alexa Skill?</vt:lpstr>
      <vt:lpstr>How It All Works</vt:lpstr>
      <vt:lpstr>Anatomy of an Alexa Skill</vt:lpstr>
      <vt:lpstr>Why .Net Core?</vt:lpstr>
      <vt:lpstr>PowerPoint Presentation</vt:lpstr>
      <vt:lpstr>Thought Process</vt:lpstr>
      <vt:lpstr>Azure Function Support!  </vt:lpstr>
      <vt:lpstr>Let’s Build It!</vt:lpstr>
      <vt:lpstr>NodeJS vs. .Net Core</vt:lpstr>
      <vt:lpstr>CustomSkillBuilder</vt:lpstr>
      <vt:lpstr>IRequestHandler</vt:lpstr>
      <vt:lpstr>IRequestInterceptor</vt:lpstr>
      <vt:lpstr>IResponseInterceptor</vt:lpstr>
      <vt:lpstr>Questions?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Cipollina</dc:creator>
  <cp:lastModifiedBy>Nicholas Cipollina</cp:lastModifiedBy>
  <cp:revision>117</cp:revision>
  <cp:lastPrinted>2019-05-13T18:47:51Z</cp:lastPrinted>
  <dcterms:created xsi:type="dcterms:W3CDTF">2019-07-16T16:34:14Z</dcterms:created>
  <dcterms:modified xsi:type="dcterms:W3CDTF">2019-08-01T21:23:29Z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0x01010074C87BD5433831429A2BDA75D49DA985</vt:lpwstr>
  </property>
</Properties>
</file>